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92.png" ContentType="image/png"/>
  <Override PartName="/ppt/media/image90.png" ContentType="image/png"/>
  <Override PartName="/ppt/media/image89.jpeg" ContentType="image/jpeg"/>
  <Override PartName="/ppt/media/image82.jpeg" ContentType="image/jpeg"/>
  <Override PartName="/ppt/media/image81.png" ContentType="image/png"/>
  <Override PartName="/ppt/media/image74.jpeg" ContentType="image/jpeg"/>
  <Override PartName="/ppt/media/image95.png" ContentType="image/png"/>
  <Override PartName="/ppt/media/image76.png" ContentType="image/png"/>
  <Override PartName="/ppt/media/image73.jpeg" ContentType="image/jpeg"/>
  <Override PartName="/ppt/media/image72.jpeg" ContentType="image/jpeg"/>
  <Override PartName="/ppt/media/image71.jpeg" ContentType="image/jpeg"/>
  <Override PartName="/ppt/media/image70.jpeg" ContentType="image/jpeg"/>
  <Override PartName="/ppt/media/image68.png" ContentType="image/png"/>
  <Override PartName="/ppt/media/image98.jpeg" ContentType="image/jpe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88.jpeg" ContentType="image/jpeg"/>
  <Override PartName="/ppt/media/image64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86.jpeg" ContentType="image/jpeg"/>
  <Override PartName="/ppt/media/image78.png" ContentType="image/png"/>
  <Override PartName="/ppt/media/image58.png" ContentType="image/png"/>
  <Override PartName="/ppt/media/image97.png" ContentType="image/png"/>
  <Override PartName="/ppt/media/image57.png" ContentType="image/png"/>
  <Override PartName="/ppt/media/image53.png" ContentType="image/png"/>
  <Override PartName="/ppt/media/image52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87.png" ContentType="image/png"/>
  <Override PartName="/ppt/media/image80.jpeg" ContentType="image/jpe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20.jpeg" ContentType="image/jpeg"/>
  <Override PartName="/ppt/media/image56.png" ContentType="image/png"/>
  <Override PartName="/ppt/media/image51.png" ContentType="image/png"/>
  <Override PartName="/ppt/media/image96.png" ContentType="image/png"/>
  <Override PartName="/ppt/media/image83.jpeg" ContentType="image/jpeg"/>
  <Override PartName="/ppt/media/image19.png" ContentType="image/png"/>
  <Override PartName="/ppt/media/image93.png" ContentType="image/png"/>
  <Override PartName="/ppt/media/image75.png" ContentType="image/png"/>
  <Override PartName="/ppt/media/image18.jpeg" ContentType="image/jpeg"/>
  <Override PartName="/ppt/media/image91.png" ContentType="image/png"/>
  <Override PartName="/ppt/media/image14.jpeg" ContentType="image/jpeg"/>
  <Override PartName="/ppt/media/image15.jpeg" ContentType="image/jpeg"/>
  <Override PartName="/ppt/media/image23.png" ContentType="image/png"/>
  <Override PartName="/ppt/media/image12.png" ContentType="image/png"/>
  <Override PartName="/ppt/media/image39.png" ContentType="image/png"/>
  <Override PartName="/ppt/media/image94.png" ContentType="image/png"/>
  <Override PartName="/ppt/media/image35.png" ContentType="image/png"/>
  <Override PartName="/ppt/media/image13.png" ContentType="image/png"/>
  <Override PartName="/ppt/media/image46.png" ContentType="image/png"/>
  <Override PartName="/ppt/media/image11.jpeg" ContentType="image/jpeg"/>
  <Override PartName="/ppt/media/image84.jpeg" ContentType="image/jpeg"/>
  <Override PartName="/ppt/media/image48.png" ContentType="image/png"/>
  <Override PartName="/ppt/media/image9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7.jpeg" ContentType="image/jpe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34.png" ContentType="image/png"/>
  <Override PartName="/ppt/media/image85.jpeg" ContentType="image/jpeg"/>
  <Override PartName="/ppt/media/image6.png" ContentType="image/png"/>
  <Override PartName="/ppt/media/image10.jpeg" ContentType="image/jpeg"/>
  <Override PartName="/ppt/media/image5.png" ContentType="image/png"/>
  <Override PartName="/ppt/media/image4.jpeg" ContentType="image/jpeg"/>
  <Override PartName="/ppt/media/image16.png" ContentType="image/png"/>
  <Override PartName="/ppt/media/image17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2.png" ContentType="image/png"/>
  <Override PartName="/ppt/media/image1.jpeg" ContentType="image/jpeg"/>
  <Override PartName="/ppt/media/image59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24377650" cy="13716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903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Placeholder 2" descr=""/>
          <p:cNvPicPr/>
          <p:nvPr/>
        </p:nvPicPr>
        <p:blipFill>
          <a:blip r:embed="rId2"/>
          <a:srcRect l="0" t="7641" r="0" b="7641"/>
          <a:stretch>
            <a:fillRect/>
          </a:stretch>
        </p:blipFill>
        <p:spPr>
          <a:xfrm>
            <a:off x="0" y="0"/>
            <a:ext cx="24377400" cy="13715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개요 텍스트의 서식을 편집하려면 클릭하십시오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2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3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  <a:p>
            <a:pPr lvl="3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4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5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  <a:p>
            <a:pPr lvl="5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6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  <a:p>
            <a:pPr lvl="6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7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600">
                <a:latin typeface="Lato Light"/>
              </a:rPr>
              <a:t>제목 텍스트의 서식을 편집하려면 클릭하십시오</a:t>
            </a:r>
            <a:r>
              <a:rPr lang="en-US" sz="3600">
                <a:latin typeface="Lato Light"/>
              </a:rPr>
              <a:t>.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Placeholder 2" descr=""/>
          <p:cNvPicPr/>
          <p:nvPr/>
        </p:nvPicPr>
        <p:blipFill>
          <a:blip r:embed="rId2"/>
          <a:srcRect l="0" t="7641" r="0" b="7641"/>
          <a:stretch>
            <a:fillRect/>
          </a:stretch>
        </p:blipFill>
        <p:spPr>
          <a:xfrm>
            <a:off x="0" y="0"/>
            <a:ext cx="24377400" cy="1371564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12188880" y="0"/>
            <a:ext cx="12188520" cy="13715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개요 텍스트의 서식을 편집하려면 클릭하십시오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2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3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  <a:p>
            <a:pPr lvl="3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4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5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  <a:p>
            <a:pPr lvl="5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6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  <a:p>
            <a:pPr lvl="6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7</a:t>
            </a:r>
            <a:r>
              <a:rPr lang="en-US" sz="2400">
                <a:solidFill>
                  <a:srgbClr val="000000"/>
                </a:solidFill>
                <a:latin typeface="Roboto Regular"/>
                <a:ea typeface="Roboto Regular"/>
              </a:rPr>
              <a:t>번째 개요 수준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600">
                <a:latin typeface="Lato Light"/>
              </a:rPr>
              <a:t>제목 텍스트의 서식을 편집하려면 클릭하십시오</a:t>
            </a:r>
            <a:r>
              <a:rPr lang="en-US" sz="3600">
                <a:latin typeface="Lato Light"/>
              </a:rPr>
              <a:t>.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Placeholder 2" descr=""/>
          <p:cNvPicPr/>
          <p:nvPr/>
        </p:nvPicPr>
        <p:blipFill>
          <a:blip r:embed="rId2"/>
          <a:srcRect l="0" t="7641" r="0" b="7641"/>
          <a:stretch>
            <a:fillRect/>
          </a:stretch>
        </p:blipFill>
        <p:spPr>
          <a:xfrm>
            <a:off x="0" y="0"/>
            <a:ext cx="24377400" cy="13715640"/>
          </a:xfrm>
          <a:prstGeom prst="rect">
            <a:avLst/>
          </a:prstGeom>
          <a:ln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600">
                <a:latin typeface="Lato Light"/>
              </a:rPr>
              <a:t>제목 텍스트의 서식을 편집하려면 클릭하십시오</a:t>
            </a:r>
            <a:r>
              <a:rPr lang="en-US" sz="3600">
                <a:latin typeface="Lato Light"/>
              </a:rPr>
              <a:t>.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4800">
                <a:latin typeface="Lato Light"/>
              </a:rPr>
              <a:t>개요 텍스트의 서식을 편집하려면 클릭하십시오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600">
                <a:latin typeface="Lato Light"/>
              </a:rPr>
              <a:t>2</a:t>
            </a:r>
            <a:r>
              <a:rPr lang="en-US" sz="3600">
                <a:latin typeface="Lato Light"/>
              </a:rPr>
              <a:t>번째 개요 수준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latin typeface="Lato Light"/>
              </a:rPr>
              <a:t>3</a:t>
            </a:r>
            <a:r>
              <a:rPr lang="en-US" sz="3200">
                <a:latin typeface="Lato Light"/>
              </a:rPr>
              <a:t>번째 개요 수준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latin typeface="Lato Light"/>
              </a:rPr>
              <a:t>4</a:t>
            </a:r>
            <a:r>
              <a:rPr lang="en-US" sz="3200">
                <a:latin typeface="Lato Light"/>
              </a:rPr>
              <a:t>번째 개요 수준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Lato Light"/>
              </a:rPr>
              <a:t>5</a:t>
            </a:r>
            <a:r>
              <a:rPr lang="en-US" sz="2000">
                <a:latin typeface="Lato Light"/>
              </a:rPr>
              <a:t>번째 개요 수준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Lato Light"/>
              </a:rPr>
              <a:t>6</a:t>
            </a:r>
            <a:r>
              <a:rPr lang="en-US" sz="2000">
                <a:latin typeface="Lato Light"/>
              </a:rPr>
              <a:t>번째 개요 수준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Lato Light"/>
              </a:rPr>
              <a:t>7</a:t>
            </a:r>
            <a:r>
              <a:rPr lang="en-US" sz="2000">
                <a:latin typeface="Lato Light"/>
              </a:rPr>
              <a:t>번째 개요 수준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Placeholder 2" descr=""/>
          <p:cNvPicPr/>
          <p:nvPr/>
        </p:nvPicPr>
        <p:blipFill>
          <a:blip r:embed="rId2"/>
          <a:srcRect l="0" t="7641" r="0" b="7641"/>
          <a:stretch>
            <a:fillRect/>
          </a:stretch>
        </p:blipFill>
        <p:spPr>
          <a:xfrm>
            <a:off x="0" y="0"/>
            <a:ext cx="24377400" cy="13715640"/>
          </a:xfrm>
          <a:prstGeom prst="rect">
            <a:avLst/>
          </a:prstGeom>
          <a:ln>
            <a:noFill/>
          </a:ln>
        </p:spPr>
      </p:pic>
      <p:pic>
        <p:nvPicPr>
          <p:cNvPr id="112" name="Picture Placeholder 2" descr=""/>
          <p:cNvPicPr/>
          <p:nvPr/>
        </p:nvPicPr>
        <p:blipFill>
          <a:blip r:embed="rId3"/>
          <a:srcRect l="0" t="7641" r="0" b="7641"/>
          <a:stretch>
            <a:fillRect/>
          </a:stretch>
        </p:blipFill>
        <p:spPr>
          <a:xfrm>
            <a:off x="0" y="0"/>
            <a:ext cx="24377400" cy="13715640"/>
          </a:xfrm>
          <a:prstGeom prst="rect">
            <a:avLst/>
          </a:prstGeom>
          <a:ln>
            <a:noFill/>
          </a:ln>
        </p:spPr>
      </p:pic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960" y="549360"/>
            <a:ext cx="21939480" cy="228564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90000"/>
              </a:lnSpc>
            </a:pPr>
            <a:r>
              <a:rPr lang="en-US" sz="6000">
                <a:solidFill>
                  <a:srgbClr val="7f7f7f"/>
                </a:solidFill>
                <a:latin typeface="Lato Light"/>
                <a:ea typeface="Lato Light"/>
              </a:rPr>
              <a:t>제목 텍스트의 서식을 편집하려면 클릭하십시오</a:t>
            </a:r>
            <a:r>
              <a:rPr lang="en-US" sz="6000">
                <a:solidFill>
                  <a:srgbClr val="7f7f7f"/>
                </a:solidFill>
                <a:latin typeface="Lato Light"/>
                <a:ea typeface="Lato Light"/>
              </a:rPr>
              <a:t>.</a:t>
            </a:r>
            <a:r>
              <a:rPr lang="en-US" sz="6000">
                <a:solidFill>
                  <a:srgbClr val="7f7f7f"/>
                </a:solidFill>
                <a:latin typeface="Lato Light"/>
                <a:ea typeface="Lato Light"/>
              </a:rPr>
              <a:t>마스터 제목 스타일 편집</a:t>
            </a:r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1896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buSzPct val="45000"/>
              <a:buFont typeface="StarSymbol"/>
              <a:buChar char="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개요 텍스트의 서식을 편집하려면 클릭하십시오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2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3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4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5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6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7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수준마스터 텍스트 스타일을 편집합니다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5700">
                <a:solidFill>
                  <a:srgbClr val="7f7f7f"/>
                </a:solidFill>
                <a:latin typeface="Lato Light"/>
                <a:ea typeface="Lato Light"/>
              </a:rPr>
              <a:t>둘째 수준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4800">
                <a:solidFill>
                  <a:srgbClr val="7f7f7f"/>
                </a:solidFill>
                <a:latin typeface="Lato Light"/>
                <a:ea typeface="Lato Light"/>
              </a:rPr>
              <a:t>셋째 수준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4300">
                <a:solidFill>
                  <a:srgbClr val="7f7f7f"/>
                </a:solidFill>
                <a:latin typeface="Lato Light"/>
                <a:ea typeface="Lato Light"/>
              </a:rPr>
              <a:t>넷째 수준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4300">
                <a:solidFill>
                  <a:srgbClr val="7f7f7f"/>
                </a:solidFill>
                <a:latin typeface="Lato Light"/>
                <a:ea typeface="Lato Light"/>
              </a:rPr>
              <a:t>다섯째 수준</a:t>
            </a:r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buSzPct val="45000"/>
              <a:buFont typeface="StarSymbol"/>
              <a:buChar char="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개요 텍스트의 서식을 편집하려면 클릭하십시오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2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3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4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5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6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7</a:t>
            </a:r>
            <a:r>
              <a:rPr lang="en-US" sz="6700">
                <a:solidFill>
                  <a:srgbClr val="7f7f7f"/>
                </a:solidFill>
                <a:latin typeface="Lato Light"/>
                <a:ea typeface="Lato Light"/>
              </a:rPr>
              <a:t>번째 개요 수준마스터 텍스트 스타일을 편집합니다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5700">
                <a:solidFill>
                  <a:srgbClr val="7f7f7f"/>
                </a:solidFill>
                <a:latin typeface="Lato Light"/>
                <a:ea typeface="Lato Light"/>
              </a:rPr>
              <a:t>둘째 수준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4800">
                <a:solidFill>
                  <a:srgbClr val="7f7f7f"/>
                </a:solidFill>
                <a:latin typeface="Lato Light"/>
                <a:ea typeface="Lato Light"/>
              </a:rPr>
              <a:t>셋째 수준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4300">
                <a:solidFill>
                  <a:srgbClr val="7f7f7f"/>
                </a:solidFill>
                <a:latin typeface="Lato Light"/>
                <a:ea typeface="Lato Light"/>
              </a:rPr>
              <a:t>넷째 수준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4300">
                <a:solidFill>
                  <a:srgbClr val="7f7f7f"/>
                </a:solidFill>
                <a:latin typeface="Lato Light"/>
                <a:ea typeface="Lato Light"/>
              </a:rPr>
              <a:t>다섯째 수준</a:t>
            </a:r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dt"/>
          </p:nvPr>
        </p:nvSpPr>
        <p:spPr>
          <a:xfrm>
            <a:off x="1218960" y="12712680"/>
            <a:ext cx="5687640" cy="72972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</a:pPr>
            <a:r>
              <a:rPr lang="en-US" sz="3600">
                <a:solidFill>
                  <a:srgbClr val="7f7f7f"/>
                </a:solidFill>
                <a:latin typeface="Lato Light"/>
              </a:rPr>
              <a:t>12/24/18</a:t>
            </a:r>
            <a:endParaRPr/>
          </a:p>
        </p:txBody>
      </p:sp>
      <p:sp>
        <p:nvSpPr>
          <p:cNvPr id="117" name="PlaceHolder 5"/>
          <p:cNvSpPr>
            <a:spLocks noGrp="1"/>
          </p:cNvSpPr>
          <p:nvPr>
            <p:ph type="ftr"/>
          </p:nvPr>
        </p:nvSpPr>
        <p:spPr>
          <a:xfrm>
            <a:off x="8328960" y="12712680"/>
            <a:ext cx="7719120" cy="729720"/>
          </a:xfrm>
          <a:prstGeom prst="rect">
            <a:avLst/>
          </a:prstGeom>
        </p:spPr>
        <p:txBody>
          <a:bodyPr lIns="217800" rIns="217800" tIns="108720" bIns="108720"/>
          <a:p>
            <a:endParaRPr/>
          </a:p>
        </p:txBody>
      </p:sp>
      <p:sp>
        <p:nvSpPr>
          <p:cNvPr id="118" name="PlaceHolder 6"/>
          <p:cNvSpPr>
            <a:spLocks noGrp="1"/>
          </p:cNvSpPr>
          <p:nvPr>
            <p:ph type="sldNum"/>
          </p:nvPr>
        </p:nvSpPr>
        <p:spPr>
          <a:xfrm>
            <a:off x="17470800" y="12712680"/>
            <a:ext cx="5687640" cy="72972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</a:pPr>
            <a:fld id="{60B6F357-FE57-40DD-8847-A4FD22F87B37}" type="slidenum">
              <a:rPr lang="en-US" sz="3600">
                <a:solidFill>
                  <a:srgbClr val="7f7f7f"/>
                </a:solidFill>
                <a:latin typeface="Lato Light"/>
              </a:rPr>
              <a:t>&lt;숫자&gt;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4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4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4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4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4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4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4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4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4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4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4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4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4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4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image" Target="../media/image84.jpeg"/><Relationship Id="rId3" Type="http://schemas.openxmlformats.org/officeDocument/2006/relationships/image" Target="../media/image85.jpeg"/><Relationship Id="rId4" Type="http://schemas.openxmlformats.org/officeDocument/2006/relationships/slideLayout" Target="../slideLayouts/slideLayout4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png"/><Relationship Id="rId3" Type="http://schemas.openxmlformats.org/officeDocument/2006/relationships/image" Target="../media/image88.jpeg"/><Relationship Id="rId4" Type="http://schemas.openxmlformats.org/officeDocument/2006/relationships/image" Target="../media/image89.jpeg"/><Relationship Id="rId5" Type="http://schemas.openxmlformats.org/officeDocument/2006/relationships/slideLayout" Target="../slideLayouts/slideLayout40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Placeholder 3" descr=""/>
          <p:cNvPicPr/>
          <p:nvPr/>
        </p:nvPicPr>
        <p:blipFill>
          <a:blip r:embed="rId1"/>
          <a:srcRect l="0" t="7852" r="0" b="7852"/>
          <a:stretch>
            <a:fillRect/>
          </a:stretch>
        </p:blipFill>
        <p:spPr>
          <a:xfrm>
            <a:off x="0" y="0"/>
            <a:ext cx="24377400" cy="1371564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7817040" y="2302200"/>
            <a:ext cx="8554680" cy="8554680"/>
          </a:xfrm>
          <a:prstGeom prst="ellipse">
            <a:avLst/>
          </a:prstGeom>
          <a:solidFill>
            <a:srgbClr val="000000"/>
          </a:solidFill>
          <a:ln w="12600">
            <a:noFill/>
          </a:ln>
        </p:spPr>
      </p:sp>
      <p:sp>
        <p:nvSpPr>
          <p:cNvPr id="155" name="CustomShape 2"/>
          <p:cNvSpPr/>
          <p:nvPr/>
        </p:nvSpPr>
        <p:spPr>
          <a:xfrm>
            <a:off x="7607160" y="5420160"/>
            <a:ext cx="9186480" cy="23749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ts val="2822"/>
              </a:lnSpc>
            </a:pPr>
            <a:r>
              <a:rPr b="1" lang="en-US" sz="8000">
                <a:solidFill>
                  <a:srgbClr val="ffffff"/>
                </a:solidFill>
                <a:latin typeface="Montserrat"/>
                <a:ea typeface="Montserrat"/>
              </a:rPr>
              <a:t>Class D Inside</a:t>
            </a:r>
            <a:endParaRPr/>
          </a:p>
          <a:p>
            <a:pPr algn="ctr">
              <a:lnSpc>
                <a:spcPts val="2822"/>
              </a:lnSpc>
            </a:pPr>
            <a:r>
              <a:rPr b="1" lang="en-US" sz="7000">
                <a:solidFill>
                  <a:srgbClr val="ffffff"/>
                </a:solidFill>
                <a:latin typeface="Montserrat"/>
                <a:ea typeface="Montserrat"/>
              </a:rPr>
              <a:t>(CD_INSIDE)</a:t>
            </a:r>
            <a:endParaRPr/>
          </a:p>
        </p:txBody>
      </p:sp>
      <p:sp>
        <p:nvSpPr>
          <p:cNvPr id="156" name="CustomShape 3"/>
          <p:cNvSpPr/>
          <p:nvPr/>
        </p:nvSpPr>
        <p:spPr>
          <a:xfrm>
            <a:off x="7268760" y="1699920"/>
            <a:ext cx="9622440" cy="9622440"/>
          </a:xfrm>
          <a:prstGeom prst="ellipse">
            <a:avLst/>
          </a:prstGeom>
          <a:noFill/>
          <a:ln w="19080">
            <a:solidFill>
              <a:srgbClr val="000000"/>
            </a:solidFill>
            <a:miter/>
          </a:ln>
        </p:spPr>
      </p:sp>
      <p:sp>
        <p:nvSpPr>
          <p:cNvPr id="157" name="CustomShape 4"/>
          <p:cNvSpPr/>
          <p:nvPr/>
        </p:nvSpPr>
        <p:spPr>
          <a:xfrm>
            <a:off x="15697080" y="12843000"/>
            <a:ext cx="7905240" cy="645840"/>
          </a:xfrm>
          <a:prstGeom prst="rect">
            <a:avLst/>
          </a:prstGeom>
          <a:solidFill>
            <a:srgbClr val="2e2e35"/>
          </a:solidFill>
          <a:ln w="12600"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Lato Light"/>
              </a:rPr>
              <a:t>1</a:t>
            </a:r>
            <a:r>
              <a:rPr b="1" lang="en-US" sz="3200">
                <a:solidFill>
                  <a:srgbClr val="ffffff"/>
                </a:solidFill>
                <a:latin typeface="Lato Light"/>
              </a:rPr>
              <a:t>조 </a:t>
            </a:r>
            <a:r>
              <a:rPr b="1" lang="en-US" sz="3200">
                <a:solidFill>
                  <a:srgbClr val="ffffff"/>
                </a:solidFill>
                <a:latin typeface="Lato Light"/>
              </a:rPr>
              <a:t>: </a:t>
            </a:r>
            <a:r>
              <a:rPr b="1" lang="en-US" sz="3200">
                <a:solidFill>
                  <a:srgbClr val="ffffff"/>
                </a:solidFill>
                <a:latin typeface="Lato Light"/>
              </a:rPr>
              <a:t>조동주 변성민 이선아 유연진 강보승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Roboto Regular"/>
              </a:rPr>
              <a:t>비밀번호 찾기</a:t>
            </a:r>
            <a:endParaRPr/>
          </a:p>
        </p:txBody>
      </p:sp>
      <p:pic>
        <p:nvPicPr>
          <p:cNvPr id="254" name="Picture 2" descr=""/>
          <p:cNvPicPr/>
          <p:nvPr/>
        </p:nvPicPr>
        <p:blipFill>
          <a:blip r:embed="rId1"/>
          <a:srcRect l="0" t="27262" r="0" b="0"/>
          <a:stretch>
            <a:fillRect/>
          </a:stretch>
        </p:blipFill>
        <p:spPr>
          <a:xfrm>
            <a:off x="772560" y="2177280"/>
            <a:ext cx="11604960" cy="11085480"/>
          </a:xfrm>
          <a:prstGeom prst="rect">
            <a:avLst/>
          </a:prstGeom>
          <a:ln>
            <a:noFill/>
          </a:ln>
        </p:spPr>
      </p:pic>
      <p:pic>
        <p:nvPicPr>
          <p:cNvPr id="255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985000" y="4400640"/>
            <a:ext cx="2504880" cy="1638000"/>
          </a:xfrm>
          <a:prstGeom prst="rect">
            <a:avLst/>
          </a:prstGeom>
          <a:ln>
            <a:noFill/>
          </a:ln>
        </p:spPr>
      </p:pic>
      <p:sp>
        <p:nvSpPr>
          <p:cNvPr id="256" name="CustomShape 2"/>
          <p:cNvSpPr/>
          <p:nvPr/>
        </p:nvSpPr>
        <p:spPr>
          <a:xfrm>
            <a:off x="6575400" y="10125360"/>
            <a:ext cx="962640" cy="55728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257" name="CustomShape 3"/>
          <p:cNvSpPr/>
          <p:nvPr/>
        </p:nvSpPr>
        <p:spPr>
          <a:xfrm>
            <a:off x="12920760" y="3217680"/>
            <a:ext cx="10384920" cy="690732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258" name="CustomShape 4"/>
          <p:cNvSpPr/>
          <p:nvPr/>
        </p:nvSpPr>
        <p:spPr>
          <a:xfrm>
            <a:off x="13110480" y="206172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비밀번호 찾기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회원가입 시 입력한 정보 기입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아이디 입력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질의응답 유형 선택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답변 작성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입력한 값이 모두 정확하지 않으면 알림창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입력한 값이 모두 정확하면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확인 버튼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&gt;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비밀번호 변경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취소 버튼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&gt;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이전 페이지</a:t>
            </a:r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Roboto Regular"/>
              </a:rPr>
              <a:t>비밀번호 찾기</a:t>
            </a:r>
            <a:endParaRPr/>
          </a:p>
        </p:txBody>
      </p:sp>
      <p:sp>
        <p:nvSpPr>
          <p:cNvPr id="260" name="CustomShape 2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Roboto Regular"/>
              </a:rPr>
              <a:t>비밀번호 변경</a:t>
            </a:r>
            <a:endParaRPr/>
          </a:p>
        </p:txBody>
      </p:sp>
      <p:pic>
        <p:nvPicPr>
          <p:cNvPr id="261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72560" y="2177280"/>
            <a:ext cx="11650680" cy="1108548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13110480" y="206172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비밀번호 변경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비밀번호 공백 제한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,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비밀번호 일치 확인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비밀번호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8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글자 이상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확인 버튼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&gt;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비밀번호 변경 후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       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로그인 화면으로 전환</a:t>
            </a:r>
            <a:endParaRPr/>
          </a:p>
        </p:txBody>
      </p:sp>
      <p:pic>
        <p:nvPicPr>
          <p:cNvPr id="263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13960" y="4400640"/>
            <a:ext cx="2933280" cy="1638000"/>
          </a:xfrm>
          <a:prstGeom prst="rect">
            <a:avLst/>
          </a:prstGeom>
          <a:ln>
            <a:noFill/>
          </a:ln>
        </p:spPr>
      </p:pic>
      <p:pic>
        <p:nvPicPr>
          <p:cNvPr id="264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887360" y="4400640"/>
            <a:ext cx="2933280" cy="1638000"/>
          </a:xfrm>
          <a:prstGeom prst="rect">
            <a:avLst/>
          </a:prstGeom>
          <a:ln>
            <a:noFill/>
          </a:ln>
        </p:spPr>
      </p:pic>
      <p:pic>
        <p:nvPicPr>
          <p:cNvPr id="265" name="Picture 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015040" y="4400640"/>
            <a:ext cx="3190680" cy="1638000"/>
          </a:xfrm>
          <a:prstGeom prst="rect">
            <a:avLst/>
          </a:prstGeom>
          <a:ln>
            <a:noFill/>
          </a:ln>
        </p:spPr>
      </p:pic>
      <p:sp>
        <p:nvSpPr>
          <p:cNvPr id="266" name="CustomShape 4"/>
          <p:cNvSpPr/>
          <p:nvPr/>
        </p:nvSpPr>
        <p:spPr>
          <a:xfrm>
            <a:off x="6107040" y="10013760"/>
            <a:ext cx="962640" cy="55728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267" name="CustomShape 5"/>
          <p:cNvSpPr/>
          <p:nvPr/>
        </p:nvSpPr>
        <p:spPr>
          <a:xfrm>
            <a:off x="12920760" y="3217680"/>
            <a:ext cx="10384920" cy="512316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</p:spTree>
  </p:cSld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Roboto Regular"/>
              </a:rPr>
              <a:t>아이디 찾기</a:t>
            </a:r>
            <a:endParaRPr/>
          </a:p>
        </p:txBody>
      </p:sp>
      <p:pic>
        <p:nvPicPr>
          <p:cNvPr id="26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72560" y="2061720"/>
            <a:ext cx="11604960" cy="11223360"/>
          </a:xfrm>
          <a:prstGeom prst="rect">
            <a:avLst/>
          </a:prstGeom>
          <a:ln>
            <a:noFill/>
          </a:ln>
        </p:spPr>
      </p:pic>
      <p:pic>
        <p:nvPicPr>
          <p:cNvPr id="270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085920" y="4423680"/>
            <a:ext cx="2504880" cy="1638000"/>
          </a:xfrm>
          <a:prstGeom prst="rect">
            <a:avLst/>
          </a:prstGeom>
          <a:ln>
            <a:noFill/>
          </a:ln>
        </p:spPr>
      </p:pic>
      <p:pic>
        <p:nvPicPr>
          <p:cNvPr id="271" name="Picture 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886720" y="4400640"/>
            <a:ext cx="3638160" cy="163800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13110480" y="206172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아이디 찾기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회원가입 시 입력한 정보 기입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이름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(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닉네임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)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입력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질의응답 유형 선택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답변 작성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입력한 값이 모두 정확하지 않으면 알림창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입력한 값이 모두 정확하면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확인 버튼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&gt;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비밀번호 변경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취소 버튼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&gt;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이전 페이지</a:t>
            </a:r>
            <a:endParaRPr/>
          </a:p>
        </p:txBody>
      </p:sp>
      <p:sp>
        <p:nvSpPr>
          <p:cNvPr id="273" name="CustomShape 3"/>
          <p:cNvSpPr/>
          <p:nvPr/>
        </p:nvSpPr>
        <p:spPr>
          <a:xfrm>
            <a:off x="6566040" y="10158840"/>
            <a:ext cx="962640" cy="55728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274" name="CustomShape 4"/>
          <p:cNvSpPr/>
          <p:nvPr/>
        </p:nvSpPr>
        <p:spPr>
          <a:xfrm>
            <a:off x="12920760" y="3217680"/>
            <a:ext cx="10384920" cy="679572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</p:spTree>
  </p:cSld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2600" y="2061720"/>
            <a:ext cx="11298600" cy="1120104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13110480" y="259308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개인정보 수정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개인정보 수정과 회원 탈퇴가 가능하다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회원가입시 동일하게 비밀번호 유효성 검사와 닉네임 중복검사를 한다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질의응답 답변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이메일 형식에 맞춰 수정이 가능하다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7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Roboto Regular"/>
              </a:rPr>
              <a:t>마이페이지</a:t>
            </a:r>
            <a:endParaRPr/>
          </a:p>
        </p:txBody>
      </p:sp>
      <p:sp>
        <p:nvSpPr>
          <p:cNvPr id="278" name="CustomShape 3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Roboto Regular"/>
              </a:rPr>
              <a:t>개인정보 수정</a:t>
            </a:r>
            <a:endParaRPr/>
          </a:p>
        </p:txBody>
      </p:sp>
      <p:pic>
        <p:nvPicPr>
          <p:cNvPr id="279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564560" y="3581280"/>
            <a:ext cx="2933280" cy="1638000"/>
          </a:xfrm>
          <a:prstGeom prst="rect">
            <a:avLst/>
          </a:prstGeom>
          <a:ln>
            <a:noFill/>
          </a:ln>
        </p:spPr>
      </p:pic>
      <p:pic>
        <p:nvPicPr>
          <p:cNvPr id="280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38320" y="3581280"/>
            <a:ext cx="2933280" cy="1638000"/>
          </a:xfrm>
          <a:prstGeom prst="rect">
            <a:avLst/>
          </a:prstGeom>
          <a:ln>
            <a:noFill/>
          </a:ln>
        </p:spPr>
      </p:pic>
      <p:pic>
        <p:nvPicPr>
          <p:cNvPr id="281" name="Picture 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866000" y="3581280"/>
            <a:ext cx="3190680" cy="1638000"/>
          </a:xfrm>
          <a:prstGeom prst="rect">
            <a:avLst/>
          </a:prstGeom>
          <a:ln>
            <a:noFill/>
          </a:ln>
        </p:spPr>
      </p:pic>
      <p:pic>
        <p:nvPicPr>
          <p:cNvPr id="282" name="Picture 3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584360" y="5426640"/>
            <a:ext cx="2333160" cy="1638000"/>
          </a:xfrm>
          <a:prstGeom prst="rect">
            <a:avLst/>
          </a:prstGeom>
          <a:ln>
            <a:noFill/>
          </a:ln>
        </p:spPr>
      </p:pic>
      <p:pic>
        <p:nvPicPr>
          <p:cNvPr id="283" name="Picture 5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4521240" y="5388840"/>
            <a:ext cx="2838240" cy="1638000"/>
          </a:xfrm>
          <a:prstGeom prst="rect">
            <a:avLst/>
          </a:prstGeom>
          <a:ln>
            <a:noFill/>
          </a:ln>
        </p:spPr>
      </p:pic>
      <p:pic>
        <p:nvPicPr>
          <p:cNvPr id="284" name="Picture 4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687440" y="5426640"/>
            <a:ext cx="3390480" cy="163800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>
            <a:off x="6521400" y="10716480"/>
            <a:ext cx="726480" cy="55728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286" name="CustomShape 5"/>
          <p:cNvSpPr/>
          <p:nvPr/>
        </p:nvSpPr>
        <p:spPr>
          <a:xfrm>
            <a:off x="12920760" y="3418200"/>
            <a:ext cx="10384920" cy="490032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</p:spTree>
  </p:cSld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2600" y="2061720"/>
            <a:ext cx="11137680" cy="11201040"/>
          </a:xfrm>
          <a:prstGeom prst="rect">
            <a:avLst/>
          </a:prstGeom>
          <a:ln>
            <a:noFill/>
          </a:ln>
        </p:spPr>
      </p:pic>
      <p:sp>
        <p:nvSpPr>
          <p:cNvPr id="288" name="CustomShape 1"/>
          <p:cNvSpPr/>
          <p:nvPr/>
        </p:nvSpPr>
        <p:spPr>
          <a:xfrm>
            <a:off x="13110480" y="259308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등록한 게시글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로그인한 회원이 작성한 게시글을 보여준다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제목 클릭 시 원 게시글로 이동할 수 있다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삭제</a:t>
            </a:r>
            <a:endParaRPr/>
          </a:p>
          <a:p>
            <a:pPr>
              <a:lnSpc>
                <a:spcPct val="100000"/>
              </a:lnSpc>
            </a:pP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 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체크박스를 통해 삭제를 할 수 있다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 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선택한 데이터가 없는 경우 알림창</a:t>
            </a:r>
            <a:endParaRPr/>
          </a:p>
        </p:txBody>
      </p:sp>
      <p:sp>
        <p:nvSpPr>
          <p:cNvPr id="289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Roboto Regular"/>
              </a:rPr>
              <a:t>마이페이지</a:t>
            </a:r>
            <a:endParaRPr/>
          </a:p>
        </p:txBody>
      </p:sp>
      <p:sp>
        <p:nvSpPr>
          <p:cNvPr id="290" name="CustomShape 3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Roboto Regular"/>
              </a:rPr>
              <a:t>활동내역</a:t>
            </a:r>
            <a:endParaRPr/>
          </a:p>
        </p:txBody>
      </p:sp>
      <p:pic>
        <p:nvPicPr>
          <p:cNvPr id="291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77440" y="4891320"/>
            <a:ext cx="2752200" cy="1638000"/>
          </a:xfrm>
          <a:prstGeom prst="rect">
            <a:avLst/>
          </a:prstGeom>
          <a:ln>
            <a:noFill/>
          </a:ln>
        </p:spPr>
      </p:pic>
      <p:sp>
        <p:nvSpPr>
          <p:cNvPr id="292" name="CustomShape 4"/>
          <p:cNvSpPr/>
          <p:nvPr/>
        </p:nvSpPr>
        <p:spPr>
          <a:xfrm>
            <a:off x="4485960" y="9048600"/>
            <a:ext cx="2500920" cy="43416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293" name="CustomShape 5"/>
          <p:cNvSpPr/>
          <p:nvPr/>
        </p:nvSpPr>
        <p:spPr>
          <a:xfrm>
            <a:off x="12817440" y="4980240"/>
            <a:ext cx="10384920" cy="163800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pic>
        <p:nvPicPr>
          <p:cNvPr id="294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167000" y="4869000"/>
            <a:ext cx="2819880" cy="1638000"/>
          </a:xfrm>
          <a:prstGeom prst="rect">
            <a:avLst/>
          </a:prstGeom>
          <a:ln>
            <a:noFill/>
          </a:ln>
        </p:spPr>
      </p:pic>
      <p:sp>
        <p:nvSpPr>
          <p:cNvPr id="295" name="CustomShape 6"/>
          <p:cNvSpPr/>
          <p:nvPr/>
        </p:nvSpPr>
        <p:spPr>
          <a:xfrm>
            <a:off x="9973080" y="7959600"/>
            <a:ext cx="624960" cy="381240"/>
          </a:xfrm>
          <a:prstGeom prst="rect">
            <a:avLst/>
          </a:prstGeom>
          <a:noFill/>
          <a:ln w="50760">
            <a:solidFill>
              <a:srgbClr val="4aedde"/>
            </a:solidFill>
            <a:miter/>
          </a:ln>
        </p:spPr>
      </p:sp>
      <p:pic>
        <p:nvPicPr>
          <p:cNvPr id="296" name="Picture 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268760" y="4891320"/>
            <a:ext cx="2390400" cy="1638000"/>
          </a:xfrm>
          <a:prstGeom prst="rect">
            <a:avLst/>
          </a:prstGeom>
          <a:ln>
            <a:noFill/>
          </a:ln>
        </p:spPr>
      </p:pic>
      <p:sp>
        <p:nvSpPr>
          <p:cNvPr id="297" name="CustomShape 7"/>
          <p:cNvSpPr/>
          <p:nvPr/>
        </p:nvSpPr>
        <p:spPr>
          <a:xfrm>
            <a:off x="12844440" y="8350920"/>
            <a:ext cx="10357920" cy="3491280"/>
          </a:xfrm>
          <a:prstGeom prst="rect">
            <a:avLst/>
          </a:prstGeom>
          <a:noFill/>
          <a:ln w="50760">
            <a:solidFill>
              <a:srgbClr val="4aedde"/>
            </a:solidFill>
            <a:miter/>
          </a:ln>
        </p:spPr>
      </p:sp>
    </p:spTree>
  </p:cSld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2" descr=""/>
          <p:cNvPicPr/>
          <p:nvPr/>
        </p:nvPicPr>
        <p:blipFill>
          <a:blip r:embed="rId1"/>
          <a:srcRect l="0" t="27230" r="0" b="0"/>
          <a:stretch>
            <a:fillRect/>
          </a:stretch>
        </p:blipFill>
        <p:spPr>
          <a:xfrm>
            <a:off x="714960" y="2177280"/>
            <a:ext cx="11155320" cy="11085480"/>
          </a:xfrm>
          <a:prstGeom prst="rect">
            <a:avLst/>
          </a:prstGeom>
          <a:ln>
            <a:noFill/>
          </a:ln>
        </p:spPr>
      </p:pic>
      <p:sp>
        <p:nvSpPr>
          <p:cNvPr id="299" name="CustomShape 1"/>
          <p:cNvSpPr/>
          <p:nvPr/>
        </p:nvSpPr>
        <p:spPr>
          <a:xfrm>
            <a:off x="13110480" y="259308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등록한 댓글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로그인한 회원이 작성한 댓글을 보여준다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체크박스를 통해 삭제를 할 수 있다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제목 클릭 시 원 게시글로 이동할 수 있다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6600">
                <a:solidFill>
                  <a:srgbClr val="000000"/>
                </a:solidFill>
                <a:latin typeface="Lato Light"/>
                <a:ea typeface="Lato Light"/>
              </a:rPr>
              <a:t>삭제</a:t>
            </a:r>
            <a:endParaRPr/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체크박스를 통해 삭제를 할 수 있다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선택한 데이터가 없는 경우 알림창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0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Roboto Regular"/>
              </a:rPr>
              <a:t>마이페이지</a:t>
            </a:r>
            <a:endParaRPr/>
          </a:p>
        </p:txBody>
      </p:sp>
      <p:sp>
        <p:nvSpPr>
          <p:cNvPr id="301" name="CustomShape 3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Roboto Regular"/>
              </a:rPr>
              <a:t>활동내역</a:t>
            </a:r>
            <a:endParaRPr/>
          </a:p>
        </p:txBody>
      </p:sp>
      <p:pic>
        <p:nvPicPr>
          <p:cNvPr id="302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77440" y="4891320"/>
            <a:ext cx="2752200" cy="1638000"/>
          </a:xfrm>
          <a:prstGeom prst="rect">
            <a:avLst/>
          </a:prstGeom>
          <a:ln>
            <a:noFill/>
          </a:ln>
        </p:spPr>
      </p:pic>
      <p:sp>
        <p:nvSpPr>
          <p:cNvPr id="303" name="CustomShape 4"/>
          <p:cNvSpPr/>
          <p:nvPr/>
        </p:nvSpPr>
        <p:spPr>
          <a:xfrm>
            <a:off x="2926800" y="9483480"/>
            <a:ext cx="1250280" cy="21708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304" name="CustomShape 5"/>
          <p:cNvSpPr/>
          <p:nvPr/>
        </p:nvSpPr>
        <p:spPr>
          <a:xfrm>
            <a:off x="12920760" y="3418200"/>
            <a:ext cx="10384920" cy="490032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pic>
        <p:nvPicPr>
          <p:cNvPr id="305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167000" y="4869000"/>
            <a:ext cx="2819880" cy="1638000"/>
          </a:xfrm>
          <a:prstGeom prst="rect">
            <a:avLst/>
          </a:prstGeom>
          <a:ln>
            <a:noFill/>
          </a:ln>
        </p:spPr>
      </p:pic>
      <p:sp>
        <p:nvSpPr>
          <p:cNvPr id="306" name="CustomShape 6"/>
          <p:cNvSpPr/>
          <p:nvPr/>
        </p:nvSpPr>
        <p:spPr>
          <a:xfrm>
            <a:off x="10106640" y="8271720"/>
            <a:ext cx="624960" cy="381240"/>
          </a:xfrm>
          <a:prstGeom prst="rect">
            <a:avLst/>
          </a:prstGeom>
          <a:noFill/>
          <a:ln w="50760">
            <a:solidFill>
              <a:srgbClr val="4aedde"/>
            </a:solidFill>
            <a:miter/>
          </a:ln>
        </p:spPr>
      </p:sp>
      <p:pic>
        <p:nvPicPr>
          <p:cNvPr id="307" name="Picture 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268760" y="4891320"/>
            <a:ext cx="2390400" cy="1638000"/>
          </a:xfrm>
          <a:prstGeom prst="rect">
            <a:avLst/>
          </a:prstGeom>
          <a:ln>
            <a:noFill/>
          </a:ln>
        </p:spPr>
      </p:pic>
      <p:sp>
        <p:nvSpPr>
          <p:cNvPr id="308" name="CustomShape 7"/>
          <p:cNvSpPr/>
          <p:nvPr/>
        </p:nvSpPr>
        <p:spPr>
          <a:xfrm>
            <a:off x="12844440" y="8350920"/>
            <a:ext cx="10357920" cy="3491280"/>
          </a:xfrm>
          <a:prstGeom prst="rect">
            <a:avLst/>
          </a:prstGeom>
          <a:noFill/>
          <a:ln w="50760">
            <a:solidFill>
              <a:srgbClr val="4aedde"/>
            </a:solidFill>
            <a:miter/>
          </a:ln>
        </p:spPr>
      </p:sp>
    </p:spTree>
  </p:cSld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00240" y="2724120"/>
            <a:ext cx="10324800" cy="996264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마이페이지</a:t>
            </a:r>
            <a:endParaRPr/>
          </a:p>
        </p:txBody>
      </p:sp>
      <p:sp>
        <p:nvSpPr>
          <p:cNvPr id="311" name="CustomShape 2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관리자 회원관리</a:t>
            </a:r>
            <a:endParaRPr/>
          </a:p>
        </p:txBody>
      </p:sp>
      <p:sp>
        <p:nvSpPr>
          <p:cNvPr id="312" name="CustomShape 3"/>
          <p:cNvSpPr/>
          <p:nvPr/>
        </p:nvSpPr>
        <p:spPr>
          <a:xfrm>
            <a:off x="13110480" y="259308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등록한 댓글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유저 검색 셀렉트 박스의 유형을 선택하고 검색어를 입력 후 검색버튼을 누른다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5400">
                <a:solidFill>
                  <a:srgbClr val="000000"/>
                </a:solidFill>
                <a:latin typeface="Lato Light"/>
                <a:ea typeface="Lato Light"/>
              </a:rPr>
              <a:t>삭제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endParaRPr/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체크박스를 통해 삭제를 할 수 있다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선택한 데이터가 없는 경우 알림창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5400">
                <a:solidFill>
                  <a:srgbClr val="000000"/>
                </a:solidFill>
                <a:latin typeface="Lato Light"/>
                <a:ea typeface="Lato Light"/>
              </a:rPr>
              <a:t>일반 유저 정보 수정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아이디 클릭 시 유저 정보 수정 화면으로 전환</a:t>
            </a:r>
            <a:endParaRPr/>
          </a:p>
        </p:txBody>
      </p:sp>
      <p:pic>
        <p:nvPicPr>
          <p:cNvPr id="313" name="Picture 3" descr=""/>
          <p:cNvPicPr/>
          <p:nvPr/>
        </p:nvPicPr>
        <p:blipFill>
          <a:blip r:embed="rId2"/>
          <a:srcRect l="-434722" t="1392685" r="728593" b="1065555"/>
          <a:stretch>
            <a:fillRect/>
          </a:stretch>
        </p:blipFill>
        <p:spPr>
          <a:xfrm>
            <a:off x="6426000" y="5010120"/>
            <a:ext cx="796680" cy="729720"/>
          </a:xfrm>
          <a:prstGeom prst="rect">
            <a:avLst/>
          </a:prstGeom>
          <a:ln>
            <a:noFill/>
          </a:ln>
        </p:spPr>
      </p:pic>
      <p:sp>
        <p:nvSpPr>
          <p:cNvPr id="314" name="CustomShape 4"/>
          <p:cNvSpPr/>
          <p:nvPr/>
        </p:nvSpPr>
        <p:spPr>
          <a:xfrm>
            <a:off x="12920760" y="3418200"/>
            <a:ext cx="10384920" cy="232164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pic>
        <p:nvPicPr>
          <p:cNvPr id="315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260880" y="3119400"/>
            <a:ext cx="2819880" cy="1638000"/>
          </a:xfrm>
          <a:prstGeom prst="rect">
            <a:avLst/>
          </a:prstGeom>
          <a:ln>
            <a:noFill/>
          </a:ln>
        </p:spPr>
      </p:pic>
      <p:sp>
        <p:nvSpPr>
          <p:cNvPr id="316" name="CustomShape 5"/>
          <p:cNvSpPr/>
          <p:nvPr/>
        </p:nvSpPr>
        <p:spPr>
          <a:xfrm>
            <a:off x="9838800" y="4977000"/>
            <a:ext cx="480600" cy="383400"/>
          </a:xfrm>
          <a:prstGeom prst="rect">
            <a:avLst/>
          </a:prstGeom>
          <a:noFill/>
          <a:ln w="50760">
            <a:solidFill>
              <a:srgbClr val="4aedde"/>
            </a:solidFill>
            <a:miter/>
          </a:ln>
        </p:spPr>
      </p:sp>
      <p:pic>
        <p:nvPicPr>
          <p:cNvPr id="317" name="Picture 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362640" y="3141720"/>
            <a:ext cx="2390400" cy="1638000"/>
          </a:xfrm>
          <a:prstGeom prst="rect">
            <a:avLst/>
          </a:prstGeom>
          <a:ln>
            <a:noFill/>
          </a:ln>
        </p:spPr>
      </p:pic>
      <p:sp>
        <p:nvSpPr>
          <p:cNvPr id="318" name="CustomShape 6"/>
          <p:cNvSpPr/>
          <p:nvPr/>
        </p:nvSpPr>
        <p:spPr>
          <a:xfrm>
            <a:off x="12831120" y="6645960"/>
            <a:ext cx="10357920" cy="2585520"/>
          </a:xfrm>
          <a:prstGeom prst="rect">
            <a:avLst/>
          </a:prstGeom>
          <a:noFill/>
          <a:ln w="50760">
            <a:solidFill>
              <a:srgbClr val="4aedde"/>
            </a:solidFill>
            <a:miter/>
          </a:ln>
        </p:spPr>
      </p:sp>
      <p:sp>
        <p:nvSpPr>
          <p:cNvPr id="319" name="CustomShape 7"/>
          <p:cNvSpPr/>
          <p:nvPr/>
        </p:nvSpPr>
        <p:spPr>
          <a:xfrm>
            <a:off x="6080760" y="4977000"/>
            <a:ext cx="3728520" cy="76320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pic>
        <p:nvPicPr>
          <p:cNvPr id="320" name="Picture 4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662880" y="6356520"/>
            <a:ext cx="2933280" cy="1638000"/>
          </a:xfrm>
          <a:prstGeom prst="rect">
            <a:avLst/>
          </a:prstGeom>
          <a:ln>
            <a:noFill/>
          </a:ln>
        </p:spPr>
      </p:pic>
      <p:sp>
        <p:nvSpPr>
          <p:cNvPr id="321" name="CustomShape 8"/>
          <p:cNvSpPr/>
          <p:nvPr/>
        </p:nvSpPr>
        <p:spPr>
          <a:xfrm>
            <a:off x="4738320" y="9458280"/>
            <a:ext cx="1250280" cy="331560"/>
          </a:xfrm>
          <a:prstGeom prst="rect">
            <a:avLst/>
          </a:prstGeom>
          <a:noFill/>
          <a:ln w="50760">
            <a:solidFill>
              <a:srgbClr val="92d050"/>
            </a:solidFill>
            <a:miter/>
          </a:ln>
        </p:spPr>
      </p:sp>
      <p:sp>
        <p:nvSpPr>
          <p:cNvPr id="322" name="CustomShape 9"/>
          <p:cNvSpPr/>
          <p:nvPr/>
        </p:nvSpPr>
        <p:spPr>
          <a:xfrm>
            <a:off x="12831120" y="10182240"/>
            <a:ext cx="10357920" cy="2657160"/>
          </a:xfrm>
          <a:prstGeom prst="rect">
            <a:avLst/>
          </a:prstGeom>
          <a:noFill/>
          <a:ln w="50760">
            <a:solidFill>
              <a:srgbClr val="92d050"/>
            </a:solidFill>
            <a:miter/>
          </a:ln>
        </p:spPr>
      </p:sp>
    </p:spTree>
  </p:cSld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05280" y="2724120"/>
            <a:ext cx="10319760" cy="996264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마이페이지</a:t>
            </a:r>
            <a:endParaRPr/>
          </a:p>
        </p:txBody>
      </p:sp>
      <p:sp>
        <p:nvSpPr>
          <p:cNvPr id="325" name="CustomShape 2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관리자 회원관리</a:t>
            </a:r>
            <a:endParaRPr/>
          </a:p>
        </p:txBody>
      </p:sp>
      <p:sp>
        <p:nvSpPr>
          <p:cNvPr id="326" name="CustomShape 3"/>
          <p:cNvSpPr/>
          <p:nvPr/>
        </p:nvSpPr>
        <p:spPr>
          <a:xfrm>
            <a:off x="13110480" y="259308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회원정보 수정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닉네임과 아이디를 제외한 정보를 수정할 수 있다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5400">
                <a:solidFill>
                  <a:srgbClr val="000000"/>
                </a:solidFill>
                <a:latin typeface="Lato Light"/>
                <a:ea typeface="Lato Light"/>
              </a:rPr>
              <a:t>삭제</a:t>
            </a: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endParaRPr/>
          </a:p>
          <a:p>
            <a:pPr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b="1" lang="en-US" sz="40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b="1" lang="en-US" sz="4000">
                <a:solidFill>
                  <a:srgbClr val="000000"/>
                </a:solidFill>
                <a:latin typeface="Lato Light"/>
                <a:ea typeface="Lato Light"/>
              </a:rPr>
              <a:t>일반 유저의 계정을 삭제할 수 있다</a:t>
            </a:r>
            <a:r>
              <a:rPr b="1" lang="en-US" sz="40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5400">
                <a:solidFill>
                  <a:srgbClr val="000000"/>
                </a:solidFill>
                <a:latin typeface="Lato Light"/>
                <a:ea typeface="Lato Light"/>
              </a:rPr>
              <a:t>취소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회원 관리 목록으로 이동한다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</p:txBody>
      </p:sp>
      <p:sp>
        <p:nvSpPr>
          <p:cNvPr id="327" name="CustomShape 4"/>
          <p:cNvSpPr/>
          <p:nvPr/>
        </p:nvSpPr>
        <p:spPr>
          <a:xfrm>
            <a:off x="12920760" y="3418200"/>
            <a:ext cx="10384920" cy="232164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328" name="CustomShape 5"/>
          <p:cNvSpPr/>
          <p:nvPr/>
        </p:nvSpPr>
        <p:spPr>
          <a:xfrm>
            <a:off x="6736320" y="10444320"/>
            <a:ext cx="641880" cy="383400"/>
          </a:xfrm>
          <a:prstGeom prst="rect">
            <a:avLst/>
          </a:prstGeom>
          <a:noFill/>
          <a:ln w="50760">
            <a:solidFill>
              <a:srgbClr val="4aedde"/>
            </a:solidFill>
            <a:miter/>
          </a:ln>
        </p:spPr>
      </p:sp>
      <p:sp>
        <p:nvSpPr>
          <p:cNvPr id="329" name="CustomShape 6"/>
          <p:cNvSpPr/>
          <p:nvPr/>
        </p:nvSpPr>
        <p:spPr>
          <a:xfrm>
            <a:off x="12831120" y="6031080"/>
            <a:ext cx="10357920" cy="2585520"/>
          </a:xfrm>
          <a:prstGeom prst="rect">
            <a:avLst/>
          </a:prstGeom>
          <a:noFill/>
          <a:ln w="50760">
            <a:solidFill>
              <a:srgbClr val="4aedde"/>
            </a:solidFill>
            <a:miter/>
          </a:ln>
        </p:spPr>
      </p:sp>
      <p:sp>
        <p:nvSpPr>
          <p:cNvPr id="330" name="CustomShape 7"/>
          <p:cNvSpPr/>
          <p:nvPr/>
        </p:nvSpPr>
        <p:spPr>
          <a:xfrm>
            <a:off x="12831120" y="8866800"/>
            <a:ext cx="10357920" cy="2657160"/>
          </a:xfrm>
          <a:prstGeom prst="rect">
            <a:avLst/>
          </a:prstGeom>
          <a:noFill/>
          <a:ln w="50760">
            <a:solidFill>
              <a:srgbClr val="92d050"/>
            </a:solidFill>
            <a:miter/>
          </a:ln>
        </p:spPr>
      </p:sp>
      <p:sp>
        <p:nvSpPr>
          <p:cNvPr id="331" name="CustomShape 8"/>
          <p:cNvSpPr/>
          <p:nvPr/>
        </p:nvSpPr>
        <p:spPr>
          <a:xfrm>
            <a:off x="868824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회원정보 수정</a:t>
            </a:r>
            <a:endParaRPr/>
          </a:p>
        </p:txBody>
      </p:sp>
      <p:sp>
        <p:nvSpPr>
          <p:cNvPr id="332" name="CustomShape 9"/>
          <p:cNvSpPr/>
          <p:nvPr/>
        </p:nvSpPr>
        <p:spPr>
          <a:xfrm>
            <a:off x="6052320" y="10444320"/>
            <a:ext cx="641880" cy="38340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333" name="CustomShape 10"/>
          <p:cNvSpPr/>
          <p:nvPr/>
        </p:nvSpPr>
        <p:spPr>
          <a:xfrm>
            <a:off x="5371920" y="10453680"/>
            <a:ext cx="641880" cy="383400"/>
          </a:xfrm>
          <a:prstGeom prst="rect">
            <a:avLst/>
          </a:prstGeom>
          <a:noFill/>
          <a:ln w="50760">
            <a:solidFill>
              <a:srgbClr val="92d050"/>
            </a:solidFill>
            <a:miter/>
          </a:ln>
        </p:spPr>
      </p:sp>
    </p:spTree>
  </p:cSld>
  <p:timing>
    <p:tnLst>
      <p:par>
        <p:cTn id="205" dur="indefinite" restart="never" nodeType="tmRoot">
          <p:childTnLst>
            <p:seq>
              <p:cTn id="2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내용 개체 틀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3186000"/>
            <a:ext cx="10766160" cy="9065880"/>
          </a:xfrm>
          <a:prstGeom prst="rect">
            <a:avLst/>
          </a:prstGeom>
          <a:ln>
            <a:noFill/>
          </a:ln>
        </p:spPr>
      </p:pic>
      <p:sp>
        <p:nvSpPr>
          <p:cNvPr id="335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쪽지 공통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10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개씩 페이징 처리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내용을 누르면 쪽지읽기 페이지로 이동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읽지 않음 – 최신 날짜순 출력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체크박스 선택해 쪽지 삭제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보낸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받은 쪽지가 없을 경우 ‘쪽지가 없습니다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.’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메시지 출력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36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마이페이지</a:t>
            </a:r>
            <a:endParaRPr/>
          </a:p>
        </p:txBody>
      </p:sp>
      <p:sp>
        <p:nvSpPr>
          <p:cNvPr id="337" name="CustomShape 3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쪽지 함</a:t>
            </a:r>
            <a:endParaRPr/>
          </a:p>
        </p:txBody>
      </p:sp>
    </p:spTree>
  </p:cSld>
  <p:timing>
    <p:tnLst>
      <p:par>
        <p:cTn id="207" dur="indefinite" restart="never" nodeType="tmRoot">
          <p:childTnLst>
            <p:seq>
              <p:cTn id="2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내용 개체 틀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3186000"/>
            <a:ext cx="10766160" cy="9065880"/>
          </a:xfrm>
          <a:prstGeom prst="rect">
            <a:avLst/>
          </a:prstGeom>
          <a:ln>
            <a:noFill/>
          </a:ln>
        </p:spPr>
      </p:pic>
      <p:sp>
        <p:nvSpPr>
          <p:cNvPr id="339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쪽지 공통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10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개씩 페이징 처리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내용을 누르면 쪽지읽기 페이지로 이동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읽지 않음 – 최신 날짜순 출력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체크박스 선택해 쪽지 삭제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보낸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받은 쪽지가 없을 경우 ‘쪽지가 없습니다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.’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메시지 출력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0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마이페이지</a:t>
            </a:r>
            <a:endParaRPr/>
          </a:p>
        </p:txBody>
      </p:sp>
      <p:sp>
        <p:nvSpPr>
          <p:cNvPr id="341" name="CustomShape 3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쪽지 함</a:t>
            </a:r>
            <a:endParaRPr/>
          </a:p>
        </p:txBody>
      </p:sp>
    </p:spTree>
  </p:cSld>
  <p:timing>
    <p:tnLst>
      <p:par>
        <p:cTn id="209" dur="indefinite" restart="never" nodeType="tmRoot">
          <p:childTnLst>
            <p:seq>
              <p:cTn id="2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Placeholder 16" descr=""/>
          <p:cNvPicPr/>
          <p:nvPr/>
        </p:nvPicPr>
        <p:blipFill>
          <a:blip r:embed="rId1"/>
          <a:srcRect l="21965" t="0" r="21965" b="0"/>
          <a:stretch>
            <a:fillRect/>
          </a:stretch>
        </p:blipFill>
        <p:spPr>
          <a:xfrm>
            <a:off x="0" y="0"/>
            <a:ext cx="12188520" cy="1371564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 rot="16200000">
            <a:off x="3589200" y="4698360"/>
            <a:ext cx="5010480" cy="4319280"/>
          </a:xfrm>
          <a:prstGeom prst="hexagon">
            <a:avLst>
              <a:gd name="adj" fmla="val 25000"/>
              <a:gd name="vf" fmla="val 115470"/>
            </a:avLst>
          </a:prstGeom>
          <a:noFill/>
          <a:ln w="38160">
            <a:solidFill>
              <a:srgbClr val="ffffff"/>
            </a:solidFill>
            <a:miter/>
          </a:ln>
        </p:spPr>
      </p:sp>
      <p:sp>
        <p:nvSpPr>
          <p:cNvPr id="160" name="CustomShape 2"/>
          <p:cNvSpPr/>
          <p:nvPr/>
        </p:nvSpPr>
        <p:spPr>
          <a:xfrm>
            <a:off x="4324680" y="5992560"/>
            <a:ext cx="3539520" cy="16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0000">
                <a:solidFill>
                  <a:srgbClr val="ffffff"/>
                </a:solidFill>
                <a:latin typeface="Montserrat"/>
                <a:ea typeface="Montserrat"/>
              </a:rPr>
              <a:t>목차</a:t>
            </a:r>
            <a:endParaRPr/>
          </a:p>
        </p:txBody>
      </p:sp>
      <p:sp>
        <p:nvSpPr>
          <p:cNvPr id="161" name="CustomShape 3"/>
          <p:cNvSpPr/>
          <p:nvPr/>
        </p:nvSpPr>
        <p:spPr>
          <a:xfrm>
            <a:off x="16202520" y="7589880"/>
            <a:ext cx="571320" cy="54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</a:rPr>
              <a:t>UI</a:t>
            </a:r>
            <a:endParaRPr/>
          </a:p>
        </p:txBody>
      </p:sp>
      <p:sp>
        <p:nvSpPr>
          <p:cNvPr id="162" name="CustomShape 4"/>
          <p:cNvSpPr/>
          <p:nvPr/>
        </p:nvSpPr>
        <p:spPr>
          <a:xfrm>
            <a:off x="15489720" y="7553160"/>
            <a:ext cx="558360" cy="558360"/>
          </a:xfrm>
          <a:prstGeom prst="rect">
            <a:avLst/>
          </a:prstGeom>
          <a:solidFill>
            <a:srgbClr val="53585f"/>
          </a:solidFill>
          <a:ln w="12600">
            <a:noFill/>
          </a:ln>
        </p:spPr>
      </p:sp>
      <p:sp>
        <p:nvSpPr>
          <p:cNvPr id="163" name="CustomShape 5"/>
          <p:cNvSpPr/>
          <p:nvPr/>
        </p:nvSpPr>
        <p:spPr>
          <a:xfrm>
            <a:off x="16206840" y="4381560"/>
            <a:ext cx="1054440" cy="54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</a:rPr>
              <a:t>WBS</a:t>
            </a:r>
            <a:endParaRPr/>
          </a:p>
        </p:txBody>
      </p:sp>
      <p:sp>
        <p:nvSpPr>
          <p:cNvPr id="164" name="CustomShape 6"/>
          <p:cNvSpPr/>
          <p:nvPr/>
        </p:nvSpPr>
        <p:spPr>
          <a:xfrm>
            <a:off x="15489720" y="4344480"/>
            <a:ext cx="558360" cy="558360"/>
          </a:xfrm>
          <a:prstGeom prst="rect">
            <a:avLst/>
          </a:prstGeom>
          <a:solidFill>
            <a:srgbClr val="53585f"/>
          </a:solidFill>
          <a:ln w="12600">
            <a:noFill/>
          </a:ln>
        </p:spPr>
      </p:sp>
      <p:sp>
        <p:nvSpPr>
          <p:cNvPr id="165" name="CustomShape 7"/>
          <p:cNvSpPr/>
          <p:nvPr/>
        </p:nvSpPr>
        <p:spPr>
          <a:xfrm>
            <a:off x="16271640" y="6531120"/>
            <a:ext cx="1971720" cy="54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000">
                <a:solidFill>
                  <a:srgbClr val="000000"/>
                </a:solidFill>
                <a:latin typeface="Raleway"/>
                <a:ea typeface="Raleway"/>
              </a:rPr>
              <a:t>테이블구조</a:t>
            </a:r>
            <a:endParaRPr/>
          </a:p>
        </p:txBody>
      </p:sp>
      <p:sp>
        <p:nvSpPr>
          <p:cNvPr id="166" name="CustomShape 8"/>
          <p:cNvSpPr/>
          <p:nvPr/>
        </p:nvSpPr>
        <p:spPr>
          <a:xfrm>
            <a:off x="15489720" y="6494400"/>
            <a:ext cx="558360" cy="558360"/>
          </a:xfrm>
          <a:prstGeom prst="rect">
            <a:avLst/>
          </a:prstGeom>
          <a:solidFill>
            <a:srgbClr val="53585f"/>
          </a:solidFill>
          <a:ln w="12600">
            <a:noFill/>
          </a:ln>
        </p:spPr>
      </p:sp>
      <p:sp>
        <p:nvSpPr>
          <p:cNvPr id="167" name="CustomShape 9"/>
          <p:cNvSpPr/>
          <p:nvPr/>
        </p:nvSpPr>
        <p:spPr>
          <a:xfrm>
            <a:off x="16135920" y="5400000"/>
            <a:ext cx="2215800" cy="54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</a:rPr>
              <a:t>Flow Chart</a:t>
            </a:r>
            <a:endParaRPr/>
          </a:p>
        </p:txBody>
      </p:sp>
      <p:sp>
        <p:nvSpPr>
          <p:cNvPr id="168" name="CustomShape 10"/>
          <p:cNvSpPr/>
          <p:nvPr/>
        </p:nvSpPr>
        <p:spPr>
          <a:xfrm>
            <a:off x="15491880" y="5396400"/>
            <a:ext cx="558360" cy="558360"/>
          </a:xfrm>
          <a:prstGeom prst="rect">
            <a:avLst/>
          </a:prstGeom>
          <a:solidFill>
            <a:srgbClr val="53585f"/>
          </a:solidFill>
          <a:ln w="12600">
            <a:noFill/>
          </a:ln>
        </p:spPr>
      </p:sp>
      <p:sp>
        <p:nvSpPr>
          <p:cNvPr id="169" name="CustomShape 11"/>
          <p:cNvSpPr/>
          <p:nvPr/>
        </p:nvSpPr>
        <p:spPr>
          <a:xfrm>
            <a:off x="16183440" y="8670600"/>
            <a:ext cx="1037520" cy="54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</a:rPr>
              <a:t>Q&amp;A</a:t>
            </a:r>
            <a:endParaRPr/>
          </a:p>
        </p:txBody>
      </p:sp>
      <p:sp>
        <p:nvSpPr>
          <p:cNvPr id="170" name="CustomShape 12"/>
          <p:cNvSpPr/>
          <p:nvPr/>
        </p:nvSpPr>
        <p:spPr>
          <a:xfrm>
            <a:off x="15489720" y="8633520"/>
            <a:ext cx="558360" cy="558360"/>
          </a:xfrm>
          <a:prstGeom prst="rect">
            <a:avLst/>
          </a:prstGeom>
          <a:solidFill>
            <a:srgbClr val="53585f"/>
          </a:solidFill>
          <a:ln w="12600">
            <a:noFill/>
          </a:ln>
        </p:spPr>
      </p:sp>
      <p:sp>
        <p:nvSpPr>
          <p:cNvPr id="171" name="CustomShape 13"/>
          <p:cNvSpPr/>
          <p:nvPr/>
        </p:nvSpPr>
        <p:spPr>
          <a:xfrm>
            <a:off x="16231680" y="3388320"/>
            <a:ext cx="897480" cy="5472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000">
                <a:solidFill>
                  <a:srgbClr val="000000"/>
                </a:solidFill>
                <a:latin typeface="Raleway"/>
                <a:ea typeface="Raleway"/>
              </a:rPr>
              <a:t>주제</a:t>
            </a:r>
            <a:endParaRPr/>
          </a:p>
        </p:txBody>
      </p:sp>
      <p:sp>
        <p:nvSpPr>
          <p:cNvPr id="172" name="CustomShape 14"/>
          <p:cNvSpPr/>
          <p:nvPr/>
        </p:nvSpPr>
        <p:spPr>
          <a:xfrm>
            <a:off x="15489720" y="3384360"/>
            <a:ext cx="558360" cy="558360"/>
          </a:xfrm>
          <a:prstGeom prst="rect">
            <a:avLst/>
          </a:prstGeom>
          <a:solidFill>
            <a:srgbClr val="53585f"/>
          </a:solidFill>
          <a:ln w="12600">
            <a:noFill/>
          </a:ln>
        </p:spPr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받은 쪽지함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읽음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읽지않음 등 수신여부 알 수 있음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받은 쪽지 개수와 읽지 않은 쪽지 개수 출력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읽지않음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최신 날짜 순 으로 출력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43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마이페이지</a:t>
            </a:r>
            <a:endParaRPr/>
          </a:p>
        </p:txBody>
      </p:sp>
      <p:sp>
        <p:nvSpPr>
          <p:cNvPr id="344" name="CustomShape 3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쪽지 함</a:t>
            </a:r>
            <a:endParaRPr/>
          </a:p>
        </p:txBody>
      </p:sp>
      <p:pic>
        <p:nvPicPr>
          <p:cNvPr id="345" name="내용 개체 틀 1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3200400"/>
            <a:ext cx="10766160" cy="905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1" dur="indefinite" restart="never" nodeType="tmRoot">
          <p:childTnLst>
            <p:seq>
              <p:cTn id="2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내용 개체 틀 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3186000"/>
            <a:ext cx="10766160" cy="9072360"/>
          </a:xfrm>
          <a:prstGeom prst="rect">
            <a:avLst/>
          </a:prstGeom>
          <a:ln>
            <a:noFill/>
          </a:ln>
        </p:spPr>
      </p:pic>
      <p:sp>
        <p:nvSpPr>
          <p:cNvPr id="347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보낸 쪽지함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보낸 쪽지 개수 카운트 되지 않음 </a:t>
            </a:r>
            <a:endParaRPr/>
          </a:p>
        </p:txBody>
      </p:sp>
      <p:sp>
        <p:nvSpPr>
          <p:cNvPr id="348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마이페이지</a:t>
            </a:r>
            <a:endParaRPr/>
          </a:p>
        </p:txBody>
      </p:sp>
      <p:sp>
        <p:nvSpPr>
          <p:cNvPr id="349" name="CustomShape 3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쪽지 함</a:t>
            </a:r>
            <a:endParaRPr/>
          </a:p>
        </p:txBody>
      </p:sp>
    </p:spTree>
  </p:cSld>
  <p:timing>
    <p:tnLst>
      <p:par>
        <p:cTn id="213" dur="indefinite" restart="never" nodeType="tmRoot">
          <p:childTnLst>
            <p:seq>
              <p:cTn id="2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내용 개체 틀 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3200400"/>
            <a:ext cx="10766160" cy="9051480"/>
          </a:xfrm>
          <a:prstGeom prst="rect">
            <a:avLst/>
          </a:prstGeom>
          <a:ln>
            <a:noFill/>
          </a:ln>
        </p:spPr>
      </p:pic>
      <p:sp>
        <p:nvSpPr>
          <p:cNvPr id="351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쪽지읽기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닫기 버튼 누르면 받은쪽지함 페이지로 이동</a:t>
            </a:r>
            <a:endParaRPr/>
          </a:p>
        </p:txBody>
      </p:sp>
      <p:sp>
        <p:nvSpPr>
          <p:cNvPr id="352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마이페이지</a:t>
            </a:r>
            <a:endParaRPr/>
          </a:p>
        </p:txBody>
      </p:sp>
      <p:sp>
        <p:nvSpPr>
          <p:cNvPr id="353" name="CustomShape 3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쪽지 함</a:t>
            </a:r>
            <a:endParaRPr/>
          </a:p>
        </p:txBody>
      </p:sp>
      <p:sp>
        <p:nvSpPr>
          <p:cNvPr id="354" name="CustomShape 4"/>
          <p:cNvSpPr/>
          <p:nvPr/>
        </p:nvSpPr>
        <p:spPr>
          <a:xfrm>
            <a:off x="87577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쪽지 읽기</a:t>
            </a:r>
            <a:endParaRPr/>
          </a:p>
        </p:txBody>
      </p:sp>
    </p:spTree>
  </p:cSld>
  <p:timing>
    <p:tnLst>
      <p:par>
        <p:cTn id="215" dur="indefinite" restart="never" nodeType="tmRoot">
          <p:childTnLst>
            <p:seq>
              <p:cTn id="2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그림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95920" y="3200400"/>
            <a:ext cx="10443240" cy="9051480"/>
          </a:xfrm>
          <a:prstGeom prst="rect">
            <a:avLst/>
          </a:prstGeom>
          <a:ln>
            <a:noFill/>
          </a:ln>
        </p:spPr>
      </p:pic>
      <p:sp>
        <p:nvSpPr>
          <p:cNvPr id="356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쪽지보내기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이용자 아이디 클릭 후 쪽지 보내기 누르면 쪽지 보내기 페이지로 이동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400byte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내로 입력 및 실시간으로 입력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byte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출력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보내기 버튼 누르면 쪽지 전송 및 보낸쪽지함으로 이동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57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게시판</a:t>
            </a:r>
            <a:endParaRPr/>
          </a:p>
        </p:txBody>
      </p:sp>
      <p:sp>
        <p:nvSpPr>
          <p:cNvPr id="358" name="CustomShape 3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쪽지 쓰기</a:t>
            </a:r>
            <a:endParaRPr/>
          </a:p>
        </p:txBody>
      </p:sp>
    </p:spTree>
  </p:cSld>
  <p:timing>
    <p:tnLst>
      <p:par>
        <p:cTn id="217" dur="indefinite" restart="never" nodeType="tmRoot">
          <p:childTnLst>
            <p:seq>
              <p:cTn id="2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쪽지보내기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이용자 아이디 클릭 후 쪽지 보내기 누르면 쪽지 보내기 페이지로 이동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400byte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내로 입력 및 실시간으로 입력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byte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출력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보내기 버튼 누르면 쪽지 전송 및 보낸쪽지함으로 이동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0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게시판</a:t>
            </a:r>
            <a:endParaRPr/>
          </a:p>
        </p:txBody>
      </p:sp>
      <p:sp>
        <p:nvSpPr>
          <p:cNvPr id="361" name="CustomShape 3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쪽지 쓰기</a:t>
            </a:r>
            <a:endParaRPr/>
          </a:p>
        </p:txBody>
      </p:sp>
      <p:pic>
        <p:nvPicPr>
          <p:cNvPr id="362" name="그림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11440" y="3200400"/>
            <a:ext cx="10058040" cy="905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9" dur="indefinite" restart="never" nodeType="tmRoot">
          <p:childTnLst>
            <p:seq>
              <p:cTn id="2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그림 1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95920" y="3186000"/>
            <a:ext cx="10443240" cy="9065880"/>
          </a:xfrm>
          <a:prstGeom prst="rect">
            <a:avLst/>
          </a:prstGeom>
          <a:ln>
            <a:noFill/>
          </a:ln>
        </p:spPr>
      </p:pic>
      <p:sp>
        <p:nvSpPr>
          <p:cNvPr id="364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쪽지보내기</a:t>
            </a: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이용자 아이디 클릭 후 쪽지 보내기 누르면 쪽지 보내기 페이지로 이동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400byte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내로 입력 및 실시간으로 입력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byte </a:t>
            </a: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출력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Lato Light"/>
                <a:ea typeface="Lato Light"/>
              </a:rPr>
              <a:t>보내기 버튼 누르면 쪽지 전송 및 보낸쪽지함으로 이동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5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게시판</a:t>
            </a:r>
            <a:endParaRPr/>
          </a:p>
        </p:txBody>
      </p:sp>
      <p:sp>
        <p:nvSpPr>
          <p:cNvPr id="366" name="CustomShape 3"/>
          <p:cNvSpPr/>
          <p:nvPr/>
        </p:nvSpPr>
        <p:spPr>
          <a:xfrm>
            <a:off x="473832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쪽지 쓰기</a:t>
            </a:r>
            <a:endParaRPr/>
          </a:p>
        </p:txBody>
      </p:sp>
    </p:spTree>
  </p:cSld>
  <p:timing>
    <p:tnLst>
      <p:par>
        <p:cTn id="221" dur="indefinite" restart="never" nodeType="tmRoot">
          <p:childTnLst>
            <p:seq>
              <p:cTn id="2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7100">
                <a:solidFill>
                  <a:srgbClr val="000000"/>
                </a:solidFill>
                <a:latin typeface="Lato Light"/>
                <a:ea typeface="Lato Light"/>
              </a:rPr>
              <a:t>게시판 메인</a:t>
            </a:r>
            <a:endParaRPr/>
          </a:p>
          <a:p>
            <a:pPr>
              <a:lnSpc>
                <a:spcPct val="100000"/>
              </a:lnSpc>
            </a:pP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게시판 상단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번호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제목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글쓴이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추천 수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작성일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(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당일 글 게시시 시간으로 나타냄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)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표시 조회수 표시</a:t>
            </a:r>
            <a:endParaRPr/>
          </a:p>
          <a:p>
            <a:pPr>
              <a:lnSpc>
                <a:spcPct val="100000"/>
              </a:lnSpc>
            </a:pP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댓글 수 표시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Lato Light"/>
                <a:ea typeface="Lato Light"/>
              </a:rPr>
              <a:t>해당글에 달린 댓글 수를 표시함</a:t>
            </a:r>
            <a:endParaRPr/>
          </a:p>
          <a:p>
            <a:pPr>
              <a:lnSpc>
                <a:spcPct val="100000"/>
              </a:lnSpc>
            </a:pP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인기글 표시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Lato Light"/>
                <a:ea typeface="Lato Light"/>
              </a:rPr>
              <a:t>린끼글 아이콘을 클릭하면 해당 인기글 페이지로 이동</a:t>
            </a:r>
            <a:endParaRPr/>
          </a:p>
          <a:p>
            <a:pPr>
              <a:lnSpc>
                <a:spcPct val="100000"/>
              </a:lnSpc>
            </a:pP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검색 기능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Lato Light"/>
                <a:ea typeface="Lato Light"/>
              </a:rPr>
              <a:t>글쓴이</a:t>
            </a:r>
            <a:r>
              <a:rPr lang="en-US" sz="3600">
                <a:solidFill>
                  <a:srgbClr val="000000"/>
                </a:solidFill>
                <a:latin typeface="Lato Light"/>
                <a:ea typeface="Lato Light"/>
              </a:rPr>
              <a:t>,</a:t>
            </a:r>
            <a:r>
              <a:rPr lang="en-US" sz="3600">
                <a:solidFill>
                  <a:srgbClr val="000000"/>
                </a:solidFill>
                <a:latin typeface="Lato Light"/>
                <a:ea typeface="Lato Light"/>
              </a:rPr>
              <a:t>제목</a:t>
            </a:r>
            <a:r>
              <a:rPr lang="en-US" sz="3600">
                <a:solidFill>
                  <a:srgbClr val="000000"/>
                </a:solidFill>
                <a:latin typeface="Lato Light"/>
                <a:ea typeface="Lato Light"/>
              </a:rPr>
              <a:t>,</a:t>
            </a:r>
            <a:r>
              <a:rPr lang="en-US" sz="3600">
                <a:solidFill>
                  <a:srgbClr val="000000"/>
                </a:solidFill>
                <a:latin typeface="Lato Light"/>
                <a:ea typeface="Lato Light"/>
              </a:rPr>
              <a:t>내용 별로 검색가능</a:t>
            </a:r>
            <a:endParaRPr/>
          </a:p>
        </p:txBody>
      </p:sp>
      <p:sp>
        <p:nvSpPr>
          <p:cNvPr id="368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000000"/>
                </a:solidFill>
                <a:latin typeface="Roboto Regular"/>
              </a:rPr>
              <a:t>게시판</a:t>
            </a:r>
            <a:endParaRPr/>
          </a:p>
        </p:txBody>
      </p:sp>
      <p:pic>
        <p:nvPicPr>
          <p:cNvPr id="369" name="그림 1" descr=""/>
          <p:cNvPicPr/>
          <p:nvPr/>
        </p:nvPicPr>
        <p:blipFill>
          <a:blip r:embed="rId1"/>
          <a:srcRect l="668125" t="187714" r="733593" b="214500"/>
          <a:stretch>
            <a:fillRect/>
          </a:stretch>
        </p:blipFill>
        <p:spPr>
          <a:xfrm>
            <a:off x="518760" y="2372400"/>
            <a:ext cx="11466720" cy="1130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3" dur="indefinite" restart="never" nodeType="tmRoot">
          <p:childTnLst>
            <p:seq>
              <p:cTn id="2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게시판 내용</a:t>
            </a:r>
            <a:endParaRPr/>
          </a:p>
          <a:p>
            <a:pPr>
              <a:lnSpc>
                <a:spcPct val="100000"/>
              </a:lnSpc>
            </a:pP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게시글 타이틀</a:t>
            </a: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아이디</a:t>
            </a: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등록일</a:t>
            </a: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,</a:t>
            </a:r>
            <a:endParaRPr/>
          </a:p>
          <a:p>
            <a:pPr>
              <a:lnSpc>
                <a:spcPct val="100000"/>
              </a:lnSpc>
            </a:pP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조회수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해당글에 대한 정보를 표시</a:t>
            </a:r>
            <a:endParaRPr/>
          </a:p>
          <a:p>
            <a:pPr>
              <a:lnSpc>
                <a:spcPct val="100000"/>
              </a:lnSpc>
            </a:pP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내용 표시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내용을 표시합니다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추천 기능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해당글에 추천이 가능합니다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.(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중복 추천안됨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US" sz="5700">
                <a:solidFill>
                  <a:srgbClr val="000000"/>
                </a:solidFill>
                <a:latin typeface="Lato Light"/>
                <a:ea typeface="Lato Light"/>
              </a:rPr>
              <a:t>댓글 표시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댓글 수와 글쓴이 댓글내용을 표시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71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000000"/>
                </a:solidFill>
                <a:latin typeface="Roboto Regular"/>
              </a:rPr>
              <a:t>게시판</a:t>
            </a:r>
            <a:endParaRPr/>
          </a:p>
        </p:txBody>
      </p:sp>
      <p:pic>
        <p:nvPicPr>
          <p:cNvPr id="372" name="그림 1" descr=""/>
          <p:cNvPicPr/>
          <p:nvPr/>
        </p:nvPicPr>
        <p:blipFill>
          <a:blip r:embed="rId1"/>
          <a:srcRect l="661015" t="243857" r="739531" b="372857"/>
          <a:stretch>
            <a:fillRect/>
          </a:stretch>
        </p:blipFill>
        <p:spPr>
          <a:xfrm>
            <a:off x="558360" y="3200400"/>
            <a:ext cx="11477880" cy="1022652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내용 개체 틀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8960" y="2666880"/>
            <a:ext cx="10766520" cy="9905760"/>
          </a:xfrm>
          <a:prstGeom prst="rect">
            <a:avLst/>
          </a:prstGeom>
          <a:ln>
            <a:noFill/>
          </a:ln>
        </p:spPr>
      </p:pic>
      <p:sp>
        <p:nvSpPr>
          <p:cNvPr id="374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글 수정</a:t>
            </a: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b="1" lang="en-US" sz="6000">
                <a:solidFill>
                  <a:srgbClr val="000000"/>
                </a:solidFill>
                <a:latin typeface="Lato Light"/>
                <a:ea typeface="Lato Light"/>
              </a:rPr>
              <a:t>게시글 작성</a:t>
            </a:r>
            <a:endParaRPr/>
          </a:p>
          <a:p>
            <a:pPr>
              <a:lnSpc>
                <a:spcPct val="100000"/>
              </a:lnSpc>
            </a:pP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제목 및 내용 수정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작성 합니다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글 수정과 내용을 입력합니다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등록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수정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800">
                <a:solidFill>
                  <a:srgbClr val="000000"/>
                </a:solidFill>
                <a:latin typeface="Lato Light"/>
                <a:ea typeface="Lato Light"/>
              </a:rPr>
              <a:t>취소 버튼 표시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작성을 완료하거나 취소를 합니다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75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000000"/>
                </a:solidFill>
                <a:latin typeface="Roboto Regular"/>
              </a:rPr>
              <a:t>게시판</a:t>
            </a:r>
            <a:endParaRPr/>
          </a:p>
        </p:txBody>
      </p:sp>
      <p:pic>
        <p:nvPicPr>
          <p:cNvPr id="376" name="그림 1" descr=""/>
          <p:cNvPicPr/>
          <p:nvPr/>
        </p:nvPicPr>
        <p:blipFill>
          <a:blip r:embed="rId2"/>
          <a:srcRect l="681875" t="198500" r="730390" b="298857"/>
          <a:stretch>
            <a:fillRect/>
          </a:stretch>
        </p:blipFill>
        <p:spPr>
          <a:xfrm>
            <a:off x="595440" y="2666880"/>
            <a:ext cx="11369520" cy="108280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댓글달기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댓글 입력폼에 내용 입력 후 댓글달기버튼을 누르면 댓글을 달수 있다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답글버튼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답글 버튼을 누르면 답글폼이 보여진다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한번더 답글버튼을 클릭시 답글폼이 닫혀진다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추천버튼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추천버튼을 누르면 추천이 된다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각 댓글마다 아이디당 한번씩만 추천가능하다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000000"/>
                </a:solidFill>
                <a:latin typeface="Roboto Regular"/>
              </a:rPr>
              <a:t>댓글</a:t>
            </a:r>
            <a:endParaRPr/>
          </a:p>
        </p:txBody>
      </p:sp>
      <p:pic>
        <p:nvPicPr>
          <p:cNvPr id="379" name="내용 개체 틀 4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2538000"/>
            <a:ext cx="10766160" cy="9855360"/>
          </a:xfrm>
          <a:prstGeom prst="rect">
            <a:avLst/>
          </a:prstGeom>
          <a:ln>
            <a:noFill/>
          </a:ln>
        </p:spPr>
      </p:pic>
      <p:sp>
        <p:nvSpPr>
          <p:cNvPr id="380" name="CustomShape 3"/>
          <p:cNvSpPr/>
          <p:nvPr/>
        </p:nvSpPr>
        <p:spPr>
          <a:xfrm>
            <a:off x="2178720" y="3776400"/>
            <a:ext cx="433440" cy="582840"/>
          </a:xfrm>
          <a:prstGeom prst="rect">
            <a:avLst/>
          </a:prstGeom>
          <a:noFill/>
          <a:ln w="12600">
            <a:solidFill>
              <a:srgbClr val="ff0000"/>
            </a:solidFill>
            <a:miter/>
          </a:ln>
        </p:spPr>
      </p:sp>
      <p:sp>
        <p:nvSpPr>
          <p:cNvPr id="381" name="CustomShape 4"/>
          <p:cNvSpPr/>
          <p:nvPr/>
        </p:nvSpPr>
        <p:spPr>
          <a:xfrm rot="5400000">
            <a:off x="1979280" y="4775400"/>
            <a:ext cx="832320" cy="360"/>
          </a:xfrm>
          <a:prstGeom prst="bentConnector3">
            <a:avLst>
              <a:gd name="adj1" fmla="val 50000"/>
            </a:avLst>
          </a:prstGeom>
          <a:noFill/>
          <a:ln w="63360">
            <a:solidFill>
              <a:srgbClr val="2e2e35"/>
            </a:solidFill>
            <a:miter/>
            <a:tailEnd len="med" type="arrow" w="med"/>
          </a:ln>
        </p:spPr>
      </p:sp>
      <p:sp>
        <p:nvSpPr>
          <p:cNvPr id="382" name="CustomShape 5"/>
          <p:cNvSpPr/>
          <p:nvPr/>
        </p:nvSpPr>
        <p:spPr>
          <a:xfrm flipV="1">
            <a:off x="1219320" y="9100080"/>
            <a:ext cx="10766160" cy="3292560"/>
          </a:xfrm>
          <a:prstGeom prst="rect">
            <a:avLst/>
          </a:prstGeom>
          <a:noFill/>
          <a:ln w="12600">
            <a:solidFill>
              <a:srgbClr val="ff0000"/>
            </a:solidFill>
            <a:miter/>
          </a:ln>
        </p:spPr>
      </p:sp>
      <p:sp>
        <p:nvSpPr>
          <p:cNvPr id="383" name="CustomShape 6"/>
          <p:cNvSpPr/>
          <p:nvPr/>
        </p:nvSpPr>
        <p:spPr>
          <a:xfrm>
            <a:off x="2102760" y="916020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1</a:t>
            </a:r>
            <a:endParaRPr/>
          </a:p>
        </p:txBody>
      </p:sp>
      <p:sp>
        <p:nvSpPr>
          <p:cNvPr id="384" name="CustomShape 7"/>
          <p:cNvSpPr/>
          <p:nvPr/>
        </p:nvSpPr>
        <p:spPr>
          <a:xfrm>
            <a:off x="12510360" y="320040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1</a:t>
            </a:r>
            <a:endParaRPr/>
          </a:p>
        </p:txBody>
      </p:sp>
      <p:sp>
        <p:nvSpPr>
          <p:cNvPr id="385" name="CustomShape 8"/>
          <p:cNvSpPr/>
          <p:nvPr/>
        </p:nvSpPr>
        <p:spPr>
          <a:xfrm>
            <a:off x="12510360" y="655308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2</a:t>
            </a:r>
            <a:endParaRPr/>
          </a:p>
        </p:txBody>
      </p:sp>
      <p:sp>
        <p:nvSpPr>
          <p:cNvPr id="386" name="CustomShape 9"/>
          <p:cNvSpPr/>
          <p:nvPr/>
        </p:nvSpPr>
        <p:spPr>
          <a:xfrm>
            <a:off x="2538000" y="456372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2</a:t>
            </a:r>
            <a:endParaRPr/>
          </a:p>
        </p:txBody>
      </p:sp>
      <p:sp>
        <p:nvSpPr>
          <p:cNvPr id="387" name="CustomShape 10"/>
          <p:cNvSpPr/>
          <p:nvPr/>
        </p:nvSpPr>
        <p:spPr>
          <a:xfrm>
            <a:off x="1112760" y="393516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3</a:t>
            </a:r>
            <a:endParaRPr/>
          </a:p>
        </p:txBody>
      </p:sp>
      <p:sp>
        <p:nvSpPr>
          <p:cNvPr id="388" name="CustomShape 11"/>
          <p:cNvSpPr/>
          <p:nvPr/>
        </p:nvSpPr>
        <p:spPr>
          <a:xfrm>
            <a:off x="12510360" y="937260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3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0"/>
            <a:ext cx="24377400" cy="13715640"/>
          </a:xfrm>
          <a:prstGeom prst="rect">
            <a:avLst/>
          </a:prstGeom>
          <a:solidFill>
            <a:srgbClr val="000000"/>
          </a:solidFill>
          <a:ln w="12600">
            <a:solidFill>
              <a:srgbClr val="222227"/>
            </a:solidFill>
            <a:miter/>
          </a:ln>
        </p:spPr>
      </p:sp>
      <p:sp>
        <p:nvSpPr>
          <p:cNvPr id="174" name="CustomShape 2"/>
          <p:cNvSpPr/>
          <p:nvPr/>
        </p:nvSpPr>
        <p:spPr>
          <a:xfrm>
            <a:off x="8299440" y="8087040"/>
            <a:ext cx="10450800" cy="252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ec72a5"/>
                </a:solidFill>
                <a:latin typeface="굴림"/>
                <a:ea typeface="굴림"/>
              </a:rPr>
              <a:t>쌍용 수강생들을 위한 커뮤니티</a:t>
            </a:r>
            <a:r>
              <a:rPr b="1" lang="en-US" sz="3200">
                <a:solidFill>
                  <a:srgbClr val="ec72a5"/>
                </a:solidFill>
                <a:latin typeface="굴림"/>
                <a:ea typeface="굴림"/>
              </a:rPr>
              <a:t>!!!!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굴림"/>
                <a:ea typeface="굴림"/>
              </a:rPr>
              <a:t>쌍용 수강생만의 커뮤니티 사이트 부재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굴림"/>
                <a:ea typeface="굴림"/>
              </a:rPr>
              <a:t>다양한 </a:t>
            </a:r>
            <a:r>
              <a:rPr b="1" lang="en-US" sz="3200" u="sng">
                <a:solidFill>
                  <a:srgbClr val="ffffff"/>
                </a:solidFill>
                <a:latin typeface="굴림"/>
                <a:ea typeface="굴림"/>
              </a:rPr>
              <a:t>정보 공유</a:t>
            </a:r>
            <a:r>
              <a:rPr b="1" lang="en-US" sz="3200">
                <a:solidFill>
                  <a:srgbClr val="ffffff"/>
                </a:solidFill>
                <a:latin typeface="굴림"/>
                <a:ea typeface="굴림"/>
              </a:rPr>
              <a:t> </a:t>
            </a:r>
            <a:r>
              <a:rPr lang="en-US" sz="3200">
                <a:solidFill>
                  <a:srgbClr val="ffffff"/>
                </a:solidFill>
                <a:latin typeface="굴림"/>
                <a:ea typeface="굴림"/>
              </a:rPr>
              <a:t>가능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굴림"/>
                <a:ea typeface="굴림"/>
              </a:rPr>
              <a:t>수료 후 수강생 연락망 역할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굴림"/>
                <a:ea typeface="굴림"/>
              </a:rPr>
              <a:t>수강생 간 소통 가능</a:t>
            </a:r>
            <a:endParaRPr/>
          </a:p>
        </p:txBody>
      </p:sp>
      <p:sp>
        <p:nvSpPr>
          <p:cNvPr id="175" name="CustomShape 3"/>
          <p:cNvSpPr/>
          <p:nvPr/>
        </p:nvSpPr>
        <p:spPr>
          <a:xfrm>
            <a:off x="10855800" y="6228000"/>
            <a:ext cx="2665080" cy="1675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10400">
                <a:solidFill>
                  <a:srgbClr val="ffffff"/>
                </a:solidFill>
                <a:latin typeface="Montserrat"/>
                <a:ea typeface="Montserrat"/>
              </a:rPr>
              <a:t>주제</a:t>
            </a:r>
            <a:endParaRPr/>
          </a:p>
        </p:txBody>
      </p:sp>
      <p:sp>
        <p:nvSpPr>
          <p:cNvPr id="176" name="CustomShape 4"/>
          <p:cNvSpPr/>
          <p:nvPr/>
        </p:nvSpPr>
        <p:spPr>
          <a:xfrm>
            <a:off x="13524840" y="3878640"/>
            <a:ext cx="610920" cy="9262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7" name="CustomShape 5"/>
          <p:cNvSpPr/>
          <p:nvPr/>
        </p:nvSpPr>
        <p:spPr>
          <a:xfrm>
            <a:off x="13181400" y="3949200"/>
            <a:ext cx="378360" cy="8506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8" name="CustomShape 6"/>
          <p:cNvSpPr/>
          <p:nvPr/>
        </p:nvSpPr>
        <p:spPr>
          <a:xfrm>
            <a:off x="13199040" y="3871080"/>
            <a:ext cx="921240" cy="1058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9" name="CustomShape 7"/>
          <p:cNvSpPr/>
          <p:nvPr/>
        </p:nvSpPr>
        <p:spPr>
          <a:xfrm>
            <a:off x="13136040" y="3103200"/>
            <a:ext cx="82800" cy="85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0" name="CustomShape 8"/>
          <p:cNvSpPr/>
          <p:nvPr/>
        </p:nvSpPr>
        <p:spPr>
          <a:xfrm>
            <a:off x="13143600" y="3088080"/>
            <a:ext cx="989640" cy="8179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1" name="CustomShape 9"/>
          <p:cNvSpPr/>
          <p:nvPr/>
        </p:nvSpPr>
        <p:spPr>
          <a:xfrm>
            <a:off x="12135960" y="3085560"/>
            <a:ext cx="1019880" cy="3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CustomShape 10"/>
          <p:cNvSpPr/>
          <p:nvPr/>
        </p:nvSpPr>
        <p:spPr>
          <a:xfrm>
            <a:off x="12125880" y="3088080"/>
            <a:ext cx="1040040" cy="5929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CustomShape 11"/>
          <p:cNvSpPr/>
          <p:nvPr/>
        </p:nvSpPr>
        <p:spPr>
          <a:xfrm>
            <a:off x="11267280" y="3643920"/>
            <a:ext cx="873360" cy="2624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4" name="CustomShape 12"/>
          <p:cNvSpPr/>
          <p:nvPr/>
        </p:nvSpPr>
        <p:spPr>
          <a:xfrm>
            <a:off x="10527120" y="3085560"/>
            <a:ext cx="1610640" cy="3178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5" name="CustomShape 13"/>
          <p:cNvSpPr/>
          <p:nvPr/>
        </p:nvSpPr>
        <p:spPr>
          <a:xfrm>
            <a:off x="12115800" y="3105720"/>
            <a:ext cx="39960" cy="5576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6" name="CustomShape 14"/>
          <p:cNvSpPr/>
          <p:nvPr/>
        </p:nvSpPr>
        <p:spPr>
          <a:xfrm>
            <a:off x="10519560" y="3368520"/>
            <a:ext cx="764640" cy="5349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CustomShape 15"/>
          <p:cNvSpPr/>
          <p:nvPr/>
        </p:nvSpPr>
        <p:spPr>
          <a:xfrm>
            <a:off x="10272240" y="3871080"/>
            <a:ext cx="1009800" cy="5601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8" name="CustomShape 16"/>
          <p:cNvSpPr/>
          <p:nvPr/>
        </p:nvSpPr>
        <p:spPr>
          <a:xfrm>
            <a:off x="10262160" y="3378600"/>
            <a:ext cx="287640" cy="10400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9" name="CustomShape 17"/>
          <p:cNvSpPr/>
          <p:nvPr/>
        </p:nvSpPr>
        <p:spPr>
          <a:xfrm>
            <a:off x="12130920" y="3646440"/>
            <a:ext cx="1072800" cy="3304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0" name="CustomShape 18"/>
          <p:cNvSpPr/>
          <p:nvPr/>
        </p:nvSpPr>
        <p:spPr>
          <a:xfrm>
            <a:off x="12769920" y="4808520"/>
            <a:ext cx="777600" cy="1846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1" name="CustomShape 19"/>
          <p:cNvSpPr/>
          <p:nvPr/>
        </p:nvSpPr>
        <p:spPr>
          <a:xfrm>
            <a:off x="12492000" y="3941640"/>
            <a:ext cx="719280" cy="6008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2" name="CustomShape 20"/>
          <p:cNvSpPr/>
          <p:nvPr/>
        </p:nvSpPr>
        <p:spPr>
          <a:xfrm>
            <a:off x="12115800" y="3664080"/>
            <a:ext cx="45360" cy="750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3" name="CustomShape 21"/>
          <p:cNvSpPr/>
          <p:nvPr/>
        </p:nvSpPr>
        <p:spPr>
          <a:xfrm>
            <a:off x="11257200" y="3876120"/>
            <a:ext cx="484560" cy="62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4" name="CustomShape 22"/>
          <p:cNvSpPr/>
          <p:nvPr/>
        </p:nvSpPr>
        <p:spPr>
          <a:xfrm>
            <a:off x="10277280" y="4393800"/>
            <a:ext cx="1310400" cy="33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5" name="CustomShape 23"/>
          <p:cNvSpPr/>
          <p:nvPr/>
        </p:nvSpPr>
        <p:spPr>
          <a:xfrm>
            <a:off x="12044880" y="3580200"/>
            <a:ext cx="176400" cy="176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6" name="CustomShape 24"/>
          <p:cNvSpPr/>
          <p:nvPr/>
        </p:nvSpPr>
        <p:spPr>
          <a:xfrm>
            <a:off x="13103280" y="3883320"/>
            <a:ext cx="196560" cy="1940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" name="CustomShape 25"/>
          <p:cNvSpPr/>
          <p:nvPr/>
        </p:nvSpPr>
        <p:spPr>
          <a:xfrm>
            <a:off x="13060080" y="3027240"/>
            <a:ext cx="196560" cy="1965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" name="CustomShape 26"/>
          <p:cNvSpPr/>
          <p:nvPr/>
        </p:nvSpPr>
        <p:spPr>
          <a:xfrm>
            <a:off x="14047560" y="3840120"/>
            <a:ext cx="143640" cy="1411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9" name="CustomShape 27"/>
          <p:cNvSpPr/>
          <p:nvPr/>
        </p:nvSpPr>
        <p:spPr>
          <a:xfrm>
            <a:off x="11198880" y="3837600"/>
            <a:ext cx="143640" cy="1436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0" name="CustomShape 28"/>
          <p:cNvSpPr/>
          <p:nvPr/>
        </p:nvSpPr>
        <p:spPr>
          <a:xfrm>
            <a:off x="12049920" y="3042360"/>
            <a:ext cx="166320" cy="1663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1" name="CustomShape 29"/>
          <p:cNvSpPr/>
          <p:nvPr/>
        </p:nvSpPr>
        <p:spPr>
          <a:xfrm>
            <a:off x="10209240" y="4350240"/>
            <a:ext cx="143640" cy="1411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" name="CustomShape 30"/>
          <p:cNvSpPr/>
          <p:nvPr/>
        </p:nvSpPr>
        <p:spPr>
          <a:xfrm>
            <a:off x="13471920" y="4744440"/>
            <a:ext cx="138600" cy="1436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3" name="CustomShape 31"/>
          <p:cNvSpPr/>
          <p:nvPr/>
        </p:nvSpPr>
        <p:spPr>
          <a:xfrm>
            <a:off x="10459080" y="3335400"/>
            <a:ext cx="141120" cy="1411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CustomShape 32"/>
          <p:cNvSpPr/>
          <p:nvPr/>
        </p:nvSpPr>
        <p:spPr>
          <a:xfrm>
            <a:off x="3424320" y="2153520"/>
            <a:ext cx="17551800" cy="9298800"/>
          </a:xfrm>
          <a:prstGeom prst="rect">
            <a:avLst/>
          </a:prstGeom>
          <a:noFill/>
          <a:ln w="38160">
            <a:solidFill>
              <a:srgbClr val="ffffff"/>
            </a:solidFill>
            <a:miter/>
          </a:ln>
        </p:spPr>
      </p:sp>
      <p:sp>
        <p:nvSpPr>
          <p:cNvPr id="205" name="CustomShape 33"/>
          <p:cNvSpPr/>
          <p:nvPr/>
        </p:nvSpPr>
        <p:spPr>
          <a:xfrm>
            <a:off x="11469240" y="4396680"/>
            <a:ext cx="1300320" cy="159552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댓글수정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댓글 수정을 누르면 자기가 쓴 댓글에 대하여 댓글을 수정할수있다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삭제버튼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삭제 버튼을 누르면 댓글이 삭제 된다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페이징처리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페이지 번호를 누르면 그 페이지 번호에 맞는 댓글이 출력된다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아이디클릭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아이디를 클릭하면 그 아이디의 갤로그로 이동</a:t>
            </a:r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000000"/>
                </a:solidFill>
                <a:latin typeface="Roboto Regular"/>
              </a:rPr>
              <a:t>댓글</a:t>
            </a:r>
            <a:endParaRPr/>
          </a:p>
        </p:txBody>
      </p:sp>
      <p:pic>
        <p:nvPicPr>
          <p:cNvPr id="391" name="내용 개체 틀 48" descr=""/>
          <p:cNvPicPr/>
          <p:nvPr/>
        </p:nvPicPr>
        <p:blipFill>
          <a:blip r:embed="rId1"/>
          <a:srcRect l="0" t="0" r="0" b="884118"/>
          <a:stretch>
            <a:fillRect/>
          </a:stretch>
        </p:blipFill>
        <p:spPr>
          <a:xfrm>
            <a:off x="1219320" y="2538000"/>
            <a:ext cx="10766160" cy="6562440"/>
          </a:xfrm>
          <a:prstGeom prst="rect">
            <a:avLst/>
          </a:prstGeom>
          <a:ln>
            <a:noFill/>
          </a:ln>
        </p:spPr>
      </p:pic>
      <p:sp>
        <p:nvSpPr>
          <p:cNvPr id="392" name="CustomShape 3"/>
          <p:cNvSpPr/>
          <p:nvPr/>
        </p:nvSpPr>
        <p:spPr>
          <a:xfrm>
            <a:off x="12510360" y="320040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4</a:t>
            </a:r>
            <a:endParaRPr/>
          </a:p>
        </p:txBody>
      </p:sp>
      <p:sp>
        <p:nvSpPr>
          <p:cNvPr id="393" name="CustomShape 4"/>
          <p:cNvSpPr/>
          <p:nvPr/>
        </p:nvSpPr>
        <p:spPr>
          <a:xfrm>
            <a:off x="12510360" y="582984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5</a:t>
            </a:r>
            <a:endParaRPr/>
          </a:p>
        </p:txBody>
      </p:sp>
      <p:sp>
        <p:nvSpPr>
          <p:cNvPr id="394" name="CustomShape 5"/>
          <p:cNvSpPr/>
          <p:nvPr/>
        </p:nvSpPr>
        <p:spPr>
          <a:xfrm>
            <a:off x="12510360" y="795204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6</a:t>
            </a:r>
            <a:endParaRPr/>
          </a:p>
        </p:txBody>
      </p:sp>
      <p:pic>
        <p:nvPicPr>
          <p:cNvPr id="395" name="그림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320" y="4776120"/>
            <a:ext cx="10058040" cy="2913120"/>
          </a:xfrm>
          <a:prstGeom prst="rect">
            <a:avLst/>
          </a:prstGeom>
          <a:ln>
            <a:noFill/>
          </a:ln>
        </p:spPr>
      </p:pic>
      <p:sp>
        <p:nvSpPr>
          <p:cNvPr id="396" name="CustomShape 6"/>
          <p:cNvSpPr/>
          <p:nvPr/>
        </p:nvSpPr>
        <p:spPr>
          <a:xfrm rot="5400000">
            <a:off x="2343600" y="4786200"/>
            <a:ext cx="832320" cy="360"/>
          </a:xfrm>
          <a:prstGeom prst="bentConnector3">
            <a:avLst>
              <a:gd name="adj1" fmla="val 50000"/>
            </a:avLst>
          </a:prstGeom>
          <a:noFill/>
          <a:ln w="63360">
            <a:solidFill>
              <a:srgbClr val="2e2e35"/>
            </a:solidFill>
            <a:miter/>
            <a:tailEnd len="med" type="arrow" w="med"/>
          </a:ln>
        </p:spPr>
      </p:sp>
      <p:sp>
        <p:nvSpPr>
          <p:cNvPr id="397" name="CustomShape 7"/>
          <p:cNvSpPr/>
          <p:nvPr/>
        </p:nvSpPr>
        <p:spPr>
          <a:xfrm>
            <a:off x="2973240" y="456372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4</a:t>
            </a:r>
            <a:endParaRPr/>
          </a:p>
        </p:txBody>
      </p:sp>
      <p:sp>
        <p:nvSpPr>
          <p:cNvPr id="398" name="CustomShape 8"/>
          <p:cNvSpPr/>
          <p:nvPr/>
        </p:nvSpPr>
        <p:spPr>
          <a:xfrm>
            <a:off x="3290040" y="380196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5</a:t>
            </a:r>
            <a:endParaRPr/>
          </a:p>
        </p:txBody>
      </p:sp>
      <p:pic>
        <p:nvPicPr>
          <p:cNvPr id="399" name="그림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270800" y="9372600"/>
            <a:ext cx="10714680" cy="3180960"/>
          </a:xfrm>
          <a:prstGeom prst="rect">
            <a:avLst/>
          </a:prstGeom>
          <a:ln>
            <a:noFill/>
          </a:ln>
        </p:spPr>
      </p:pic>
      <p:sp>
        <p:nvSpPr>
          <p:cNvPr id="400" name="CustomShape 9"/>
          <p:cNvSpPr/>
          <p:nvPr/>
        </p:nvSpPr>
        <p:spPr>
          <a:xfrm>
            <a:off x="5793840" y="1204020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6</a:t>
            </a:r>
            <a:endParaRPr/>
          </a:p>
        </p:txBody>
      </p:sp>
      <p:sp>
        <p:nvSpPr>
          <p:cNvPr id="401" name="CustomShape 10"/>
          <p:cNvSpPr/>
          <p:nvPr/>
        </p:nvSpPr>
        <p:spPr>
          <a:xfrm>
            <a:off x="12510360" y="1054548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7</a:t>
            </a:r>
            <a:endParaRPr/>
          </a:p>
        </p:txBody>
      </p:sp>
      <p:sp>
        <p:nvSpPr>
          <p:cNvPr id="402" name="CustomShape 11"/>
          <p:cNvSpPr/>
          <p:nvPr/>
        </p:nvSpPr>
        <p:spPr>
          <a:xfrm>
            <a:off x="1234800" y="950868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7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12391920" y="3200400"/>
            <a:ext cx="10766520" cy="9051480"/>
          </a:xfrm>
          <a:prstGeom prst="rect">
            <a:avLst/>
          </a:prstGeom>
        </p:spPr>
        <p:txBody>
          <a:bodyPr lIns="217800" rIns="217800" tIns="108720" bIns="108720"/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일반적인 커뮤니티 댓글 사이트의 댓글 말고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Youtube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댓글 형식으로 스크롤 페이징 개념 기술 도입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스크롤 페이징</a:t>
            </a: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링크게시판의 내용의 댓글은 스크롤을 내리면 출력되게 스크롤 페이징을 이용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답글보기를 클릭하면 그 댓글의 답글을 볼수 있다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답글 숨기기를 클릭하면 답글이 숨겨진다</a:t>
            </a:r>
            <a:r>
              <a:rPr lang="en-US" sz="3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</p:txBody>
      </p:sp>
      <p:sp>
        <p:nvSpPr>
          <p:cNvPr id="404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000000"/>
                </a:solidFill>
                <a:latin typeface="Roboto Regular"/>
              </a:rPr>
              <a:t>댓글</a:t>
            </a:r>
            <a:endParaRPr/>
          </a:p>
        </p:txBody>
      </p:sp>
      <p:sp>
        <p:nvSpPr>
          <p:cNvPr id="405" name="CustomShape 3"/>
          <p:cNvSpPr/>
          <p:nvPr/>
        </p:nvSpPr>
        <p:spPr>
          <a:xfrm>
            <a:off x="12510360" y="547020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8</a:t>
            </a:r>
            <a:endParaRPr/>
          </a:p>
        </p:txBody>
      </p:sp>
      <p:sp>
        <p:nvSpPr>
          <p:cNvPr id="406" name="CustomShape 4"/>
          <p:cNvSpPr/>
          <p:nvPr/>
        </p:nvSpPr>
        <p:spPr>
          <a:xfrm>
            <a:off x="12510360" y="795744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9</a:t>
            </a:r>
            <a:endParaRPr/>
          </a:p>
        </p:txBody>
      </p:sp>
      <p:pic>
        <p:nvPicPr>
          <p:cNvPr id="407" name="그림 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61560" y="2981160"/>
            <a:ext cx="10058040" cy="8595360"/>
          </a:xfrm>
          <a:prstGeom prst="rect">
            <a:avLst/>
          </a:prstGeom>
          <a:ln>
            <a:noFill/>
          </a:ln>
        </p:spPr>
      </p:pic>
      <p:pic>
        <p:nvPicPr>
          <p:cNvPr id="408" name="Picture 2" descr=""/>
          <p:cNvPicPr/>
          <p:nvPr/>
        </p:nvPicPr>
        <p:blipFill>
          <a:blip r:embed="rId2"/>
          <a:srcRect l="45166" t="74542" r="47479" b="18034"/>
          <a:stretch>
            <a:fillRect/>
          </a:stretch>
        </p:blipFill>
        <p:spPr>
          <a:xfrm>
            <a:off x="5304960" y="5894640"/>
            <a:ext cx="816120" cy="734400"/>
          </a:xfrm>
          <a:prstGeom prst="rect">
            <a:avLst/>
          </a:prstGeom>
          <a:ln>
            <a:noFill/>
          </a:ln>
        </p:spPr>
      </p:pic>
      <p:sp>
        <p:nvSpPr>
          <p:cNvPr id="409" name="CustomShape 5"/>
          <p:cNvSpPr/>
          <p:nvPr/>
        </p:nvSpPr>
        <p:spPr>
          <a:xfrm>
            <a:off x="2583720" y="894816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9</a:t>
            </a:r>
            <a:endParaRPr/>
          </a:p>
        </p:txBody>
      </p:sp>
      <p:pic>
        <p:nvPicPr>
          <p:cNvPr id="410" name="그림 9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29960" y="7502760"/>
            <a:ext cx="7030080" cy="2890440"/>
          </a:xfrm>
          <a:prstGeom prst="rect">
            <a:avLst/>
          </a:prstGeom>
          <a:ln>
            <a:noFill/>
          </a:ln>
        </p:spPr>
      </p:pic>
      <p:sp>
        <p:nvSpPr>
          <p:cNvPr id="411" name="CustomShape 6"/>
          <p:cNvSpPr/>
          <p:nvPr/>
        </p:nvSpPr>
        <p:spPr>
          <a:xfrm flipV="1">
            <a:off x="3018600" y="8947440"/>
            <a:ext cx="711000" cy="212040"/>
          </a:xfrm>
          <a:prstGeom prst="bentConnector3">
            <a:avLst>
              <a:gd name="adj1" fmla="val 50000"/>
            </a:avLst>
          </a:prstGeom>
          <a:noFill/>
          <a:ln w="63360">
            <a:solidFill>
              <a:srgbClr val="2e2e35"/>
            </a:solidFill>
            <a:miter/>
            <a:tailEnd len="med" type="arrow" w="med"/>
          </a:ln>
        </p:spPr>
      </p:sp>
      <p:sp>
        <p:nvSpPr>
          <p:cNvPr id="412" name="CustomShape 7"/>
          <p:cNvSpPr/>
          <p:nvPr/>
        </p:nvSpPr>
        <p:spPr>
          <a:xfrm>
            <a:off x="12510360" y="940536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0</a:t>
            </a:r>
            <a:endParaRPr/>
          </a:p>
        </p:txBody>
      </p:sp>
      <p:sp>
        <p:nvSpPr>
          <p:cNvPr id="413" name="CustomShape 8"/>
          <p:cNvSpPr/>
          <p:nvPr/>
        </p:nvSpPr>
        <p:spPr>
          <a:xfrm>
            <a:off x="4669920" y="750276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0</a:t>
            </a:r>
            <a:endParaRPr/>
          </a:p>
        </p:txBody>
      </p:sp>
      <p:pic>
        <p:nvPicPr>
          <p:cNvPr id="414" name="그림 15" descr=""/>
          <p:cNvPicPr/>
          <p:nvPr/>
        </p:nvPicPr>
        <p:blipFill>
          <a:blip r:embed="rId4"/>
          <a:srcRect l="94472" t="0" r="2755" b="0"/>
          <a:stretch>
            <a:fillRect/>
          </a:stretch>
        </p:blipFill>
        <p:spPr>
          <a:xfrm>
            <a:off x="10987560" y="5347440"/>
            <a:ext cx="64440" cy="6229080"/>
          </a:xfrm>
          <a:prstGeom prst="rect">
            <a:avLst/>
          </a:prstGeom>
          <a:ln>
            <a:noFill/>
          </a:ln>
        </p:spPr>
      </p:pic>
      <p:sp>
        <p:nvSpPr>
          <p:cNvPr id="415" name="CustomShape 9"/>
          <p:cNvSpPr/>
          <p:nvPr/>
        </p:nvSpPr>
        <p:spPr>
          <a:xfrm>
            <a:off x="10325160" y="996876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8</a:t>
            </a:r>
            <a:endParaRPr/>
          </a:p>
        </p:txBody>
      </p:sp>
      <p:sp>
        <p:nvSpPr>
          <p:cNvPr id="416" name="CustomShape 10"/>
          <p:cNvSpPr/>
          <p:nvPr/>
        </p:nvSpPr>
        <p:spPr>
          <a:xfrm>
            <a:off x="6121440" y="5894640"/>
            <a:ext cx="434880" cy="424080"/>
          </a:xfrm>
          <a:prstGeom prst="ellipse">
            <a:avLst/>
          </a:prstGeom>
          <a:noFill/>
          <a:ln w="12600">
            <a:solidFill>
              <a:srgbClr val="222227"/>
            </a:solidFill>
            <a:miter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2fc0d6"/>
                </a:solidFill>
                <a:latin typeface="Lato Light"/>
              </a:rPr>
              <a:t>8</a:t>
            </a:r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13110480" y="206172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갤로그홈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낙서장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방명록 최신글 출력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갤로그아이디 출력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메모장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메모장페이지로 이동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방명록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방명록페이지로 이동</a:t>
            </a:r>
            <a:endParaRPr/>
          </a:p>
        </p:txBody>
      </p:sp>
      <p:sp>
        <p:nvSpPr>
          <p:cNvPr id="418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Roboto Regular"/>
              </a:rPr>
              <a:t>갤로그홈</a:t>
            </a:r>
            <a:endParaRPr/>
          </a:p>
        </p:txBody>
      </p:sp>
      <p:pic>
        <p:nvPicPr>
          <p:cNvPr id="419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26920" y="2061720"/>
            <a:ext cx="11159640" cy="1119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5" dur="indefinite" restart="never" nodeType="tmRoot">
          <p:childTnLst>
            <p:seq>
              <p:cTn id="2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13110480" y="206172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낙서장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본인의 갤로그면 글쓰기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,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수정     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가능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(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글쓰기 페이지로 이동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삭제후 그 페이지에 글이 더이상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없으면 전 페이지로 이동</a:t>
            </a:r>
            <a:endParaRPr/>
          </a:p>
        </p:txBody>
      </p:sp>
      <p:sp>
        <p:nvSpPr>
          <p:cNvPr id="421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Roboto Regular"/>
              </a:rPr>
              <a:t>낙서장</a:t>
            </a:r>
            <a:endParaRPr/>
          </a:p>
        </p:txBody>
      </p:sp>
      <p:pic>
        <p:nvPicPr>
          <p:cNvPr id="42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4960" y="2061720"/>
            <a:ext cx="11271600" cy="11122560"/>
          </a:xfrm>
          <a:prstGeom prst="rect">
            <a:avLst/>
          </a:prstGeom>
          <a:ln>
            <a:noFill/>
          </a:ln>
        </p:spPr>
      </p:pic>
      <p:pic>
        <p:nvPicPr>
          <p:cNvPr id="423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532880" y="1014120"/>
            <a:ext cx="11271600" cy="1112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7" dur="indefinite" restart="never" nodeType="tmRoot">
          <p:childTnLst>
            <p:seq>
              <p:cTn id="228" dur="indefinite" nodeType="mainSeq">
                <p:childTnLst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3110480" y="206172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메모장 글쓰기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글쓰기를 눌러서 넘어왔다면 처음에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빈 페이지이고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수정을 눌러서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넘어왔으면 그 글의 내용이 같이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출력된다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.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등록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수정 후에 버튼을 누르면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다시 메모장 페이지로 이동된다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취소 버튼은 이전페이지로 이동한다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</p:txBody>
      </p:sp>
      <p:sp>
        <p:nvSpPr>
          <p:cNvPr id="425" name="CustomShape 2"/>
          <p:cNvSpPr/>
          <p:nvPr/>
        </p:nvSpPr>
        <p:spPr>
          <a:xfrm>
            <a:off x="714960" y="278280"/>
            <a:ext cx="56358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Roboto Regular"/>
              </a:rPr>
              <a:t>낙서장 글쓰기</a:t>
            </a:r>
            <a:endParaRPr/>
          </a:p>
        </p:txBody>
      </p:sp>
      <p:pic>
        <p:nvPicPr>
          <p:cNvPr id="42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4960" y="2061720"/>
            <a:ext cx="11271600" cy="11122560"/>
          </a:xfrm>
          <a:prstGeom prst="rect">
            <a:avLst/>
          </a:prstGeom>
          <a:ln>
            <a:noFill/>
          </a:ln>
        </p:spPr>
      </p:pic>
      <p:pic>
        <p:nvPicPr>
          <p:cNvPr id="427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838520" y="1014120"/>
            <a:ext cx="11271600" cy="1112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3" dur="indefinite" restart="never" nodeType="tmRoot">
          <p:childTnLst>
            <p:seq>
              <p:cTn id="234" dur="indefinite" nodeType="mainSeq">
                <p:childTnLst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13110480" y="206172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방명록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닉네임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비밀번호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내용  입력 후 등록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버튼을 누르면 방명록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등록가능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(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닉네임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비밀번호는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내용필수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&amp;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띄어쓰기 불가능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내용은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내용만필수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본인의 갤로그면 방명록 바로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삭제가능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비로그인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/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다른사람의 갤로그면 해당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방명록 등록시 입력했던 비밀번호를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입력하고 일치해야만 삭제 가능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삭제후 그 페이지에 글이 더이상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없으면 전 페이지로 이동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29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Roboto Regular"/>
              </a:rPr>
              <a:t>방명록</a:t>
            </a:r>
            <a:endParaRPr/>
          </a:p>
        </p:txBody>
      </p:sp>
      <p:pic>
        <p:nvPicPr>
          <p:cNvPr id="43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4960" y="2061720"/>
            <a:ext cx="11271600" cy="11122560"/>
          </a:xfrm>
          <a:prstGeom prst="rect">
            <a:avLst/>
          </a:prstGeom>
          <a:ln>
            <a:noFill/>
          </a:ln>
        </p:spPr>
      </p:pic>
      <p:pic>
        <p:nvPicPr>
          <p:cNvPr id="431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364760" y="1363680"/>
            <a:ext cx="11271600" cy="11122560"/>
          </a:xfrm>
          <a:prstGeom prst="rect">
            <a:avLst/>
          </a:prstGeom>
          <a:ln>
            <a:noFill/>
          </a:ln>
        </p:spPr>
      </p:pic>
      <p:pic>
        <p:nvPicPr>
          <p:cNvPr id="432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838520" y="1014120"/>
            <a:ext cx="11271600" cy="1112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9" dur="indefinite" restart="never" nodeType="tmRoot">
          <p:childTnLst>
            <p:seq>
              <p:cTn id="240" dur="indefinite" nodeType="mainSeq">
                <p:childTnLst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icture Placeholder 9" descr=""/>
          <p:cNvPicPr/>
          <p:nvPr/>
        </p:nvPicPr>
        <p:blipFill>
          <a:blip r:embed="rId1"/>
          <a:srcRect l="0" t="7806" r="0" b="7806"/>
          <a:stretch>
            <a:fillRect/>
          </a:stretch>
        </p:blipFill>
        <p:spPr>
          <a:xfrm>
            <a:off x="0" y="0"/>
            <a:ext cx="24377400" cy="13715640"/>
          </a:xfrm>
          <a:prstGeom prst="rect">
            <a:avLst/>
          </a:prstGeom>
          <a:ln>
            <a:noFill/>
          </a:ln>
        </p:spPr>
      </p:pic>
      <p:sp>
        <p:nvSpPr>
          <p:cNvPr id="434" name="CustomShape 1"/>
          <p:cNvSpPr/>
          <p:nvPr/>
        </p:nvSpPr>
        <p:spPr>
          <a:xfrm>
            <a:off x="2617920" y="3048120"/>
            <a:ext cx="19141560" cy="7619760"/>
          </a:xfrm>
          <a:prstGeom prst="rect">
            <a:avLst/>
          </a:prstGeom>
          <a:noFill/>
          <a:ln w="28440">
            <a:solidFill>
              <a:srgbClr val="ffffff"/>
            </a:solidFill>
            <a:miter/>
          </a:ln>
        </p:spPr>
      </p:sp>
      <p:sp>
        <p:nvSpPr>
          <p:cNvPr id="435" name="CustomShape 2"/>
          <p:cNvSpPr/>
          <p:nvPr/>
        </p:nvSpPr>
        <p:spPr>
          <a:xfrm>
            <a:off x="7450200" y="7246800"/>
            <a:ext cx="9476640" cy="301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9600">
                <a:solidFill>
                  <a:srgbClr val="2fc0d6"/>
                </a:solidFill>
                <a:latin typeface="Montserrat"/>
                <a:ea typeface="Montserrat"/>
              </a:rPr>
              <a:t>Any questions?</a:t>
            </a:r>
            <a:endParaRPr/>
          </a:p>
        </p:txBody>
      </p:sp>
      <p:sp>
        <p:nvSpPr>
          <p:cNvPr id="436" name="CustomShape 3"/>
          <p:cNvSpPr/>
          <p:nvPr/>
        </p:nvSpPr>
        <p:spPr>
          <a:xfrm>
            <a:off x="7814880" y="4796280"/>
            <a:ext cx="8747640" cy="2375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ts val="4586"/>
              </a:lnSpc>
            </a:pPr>
            <a:r>
              <a:rPr b="1" lang="en-US" sz="15000">
                <a:solidFill>
                  <a:srgbClr val="ffffff"/>
                </a:solidFill>
                <a:latin typeface="Montserrat"/>
                <a:ea typeface="Montserrat"/>
              </a:rPr>
              <a:t>Thanks!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6305400" y="536040"/>
            <a:ext cx="3412080" cy="618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0000">
                <a:solidFill>
                  <a:srgbClr val="000000"/>
                </a:solidFill>
                <a:latin typeface="Montserrat"/>
                <a:ea typeface="Montserrat"/>
              </a:rPr>
              <a:t>“</a:t>
            </a:r>
            <a:endParaRPr/>
          </a:p>
        </p:txBody>
      </p:sp>
      <p:sp>
        <p:nvSpPr>
          <p:cNvPr id="207" name="CustomShape 2"/>
          <p:cNvSpPr/>
          <p:nvPr/>
        </p:nvSpPr>
        <p:spPr>
          <a:xfrm>
            <a:off x="1461960" y="4444200"/>
            <a:ext cx="21230280" cy="7858440"/>
          </a:xfrm>
          <a:prstGeom prst="rect">
            <a:avLst/>
          </a:prstGeom>
          <a:noFill/>
          <a:ln w="28440">
            <a:solidFill>
              <a:srgbClr val="2e2e35"/>
            </a:solidFill>
            <a:miter/>
          </a:ln>
        </p:spPr>
      </p:sp>
      <p:sp>
        <p:nvSpPr>
          <p:cNvPr id="208" name="CustomShape 3"/>
          <p:cNvSpPr/>
          <p:nvPr/>
        </p:nvSpPr>
        <p:spPr>
          <a:xfrm>
            <a:off x="13730760" y="536040"/>
            <a:ext cx="3412080" cy="618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0000">
                <a:solidFill>
                  <a:srgbClr val="000000"/>
                </a:solidFill>
                <a:latin typeface="Montserrat"/>
                <a:ea typeface="Montserrat"/>
              </a:rPr>
              <a:t>“</a:t>
            </a:r>
            <a:endParaRPr/>
          </a:p>
        </p:txBody>
      </p:sp>
      <p:sp>
        <p:nvSpPr>
          <p:cNvPr id="209" name="CustomShape 4"/>
          <p:cNvSpPr/>
          <p:nvPr/>
        </p:nvSpPr>
        <p:spPr>
          <a:xfrm>
            <a:off x="10177200" y="1695960"/>
            <a:ext cx="3088800" cy="1614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0000">
                <a:solidFill>
                  <a:srgbClr val="000000"/>
                </a:solidFill>
                <a:latin typeface="Lato Light"/>
              </a:rPr>
              <a:t>WBS</a:t>
            </a:r>
            <a:endParaRPr/>
          </a:p>
        </p:txBody>
      </p:sp>
      <p:pic>
        <p:nvPicPr>
          <p:cNvPr id="210" name="Picture 3" descr=""/>
          <p:cNvPicPr/>
          <p:nvPr/>
        </p:nvPicPr>
        <p:blipFill>
          <a:blip r:embed="rId1"/>
          <a:srcRect l="0" t="0" r="18529" b="0"/>
          <a:stretch>
            <a:fillRect/>
          </a:stretch>
        </p:blipFill>
        <p:spPr>
          <a:xfrm>
            <a:off x="1495440" y="4444200"/>
            <a:ext cx="21196800" cy="7858440"/>
          </a:xfrm>
          <a:prstGeom prst="rect">
            <a:avLst/>
          </a:prstGeom>
          <a:ln>
            <a:noFill/>
          </a:ln>
        </p:spPr>
      </p:pic>
      <p:pic>
        <p:nvPicPr>
          <p:cNvPr id="211" name="Picture 3" descr=""/>
          <p:cNvPicPr/>
          <p:nvPr/>
        </p:nvPicPr>
        <p:blipFill>
          <a:blip r:embed="rId2"/>
          <a:srcRect l="-899157" t="252207" r="865882" b="2317274"/>
          <a:stretch>
            <a:fillRect/>
          </a:stretch>
        </p:blipFill>
        <p:spPr>
          <a:xfrm>
            <a:off x="13948200" y="5200560"/>
            <a:ext cx="1233360" cy="22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Placeholder 2" descr=""/>
          <p:cNvPicPr/>
          <p:nvPr/>
        </p:nvPicPr>
        <p:blipFill>
          <a:blip r:embed="rId1"/>
          <a:srcRect l="0" t="7641" r="0" b="7641"/>
          <a:stretch>
            <a:fillRect/>
          </a:stretch>
        </p:blipFill>
        <p:spPr>
          <a:xfrm>
            <a:off x="0" y="0"/>
            <a:ext cx="24377400" cy="1371564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테이블 구조</a:t>
            </a:r>
            <a:endParaRPr/>
          </a:p>
        </p:txBody>
      </p:sp>
      <p:pic>
        <p:nvPicPr>
          <p:cNvPr id="214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680" y="2189520"/>
            <a:ext cx="22269240" cy="1072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Placeholder 2" descr=""/>
          <p:cNvPicPr/>
          <p:nvPr/>
        </p:nvPicPr>
        <p:blipFill>
          <a:blip r:embed="rId1"/>
          <a:srcRect l="0" t="7641" r="0" b="7641"/>
          <a:stretch>
            <a:fillRect/>
          </a:stretch>
        </p:blipFill>
        <p:spPr>
          <a:xfrm>
            <a:off x="0" y="0"/>
            <a:ext cx="24377400" cy="13715640"/>
          </a:xfrm>
          <a:prstGeom prst="rect">
            <a:avLst/>
          </a:prstGeom>
          <a:ln>
            <a:noFill/>
          </a:ln>
        </p:spPr>
      </p:pic>
      <p:sp>
        <p:nvSpPr>
          <p:cNvPr id="216" name="CustomShape 1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Roboto Regular"/>
              </a:rPr>
              <a:t>Flow Chart</a:t>
            </a:r>
            <a:endParaRPr/>
          </a:p>
        </p:txBody>
      </p:sp>
      <p:pic>
        <p:nvPicPr>
          <p:cNvPr id="217" name="그림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14960" y="2171520"/>
            <a:ext cx="22879440" cy="1116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3110480" y="206172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5500">
                <a:solidFill>
                  <a:srgbClr val="000000"/>
                </a:solidFill>
                <a:latin typeface="Lato Light"/>
                <a:ea typeface="Lato Light"/>
              </a:rPr>
              <a:t>인기글</a:t>
            </a:r>
            <a:endParaRPr/>
          </a:p>
          <a:p>
            <a:pPr>
              <a:lnSpc>
                <a:spcPct val="100000"/>
              </a:lnSpc>
            </a:pP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-</a:t>
            </a: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가장 최근의 게시글의 추천이 가장 높은 </a:t>
            </a: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10</a:t>
            </a: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개의 게시글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5500">
                <a:solidFill>
                  <a:srgbClr val="000000"/>
                </a:solidFill>
                <a:latin typeface="Lato Light"/>
                <a:ea typeface="Lato Light"/>
              </a:rPr>
              <a:t>전체글</a:t>
            </a:r>
            <a:endParaRPr/>
          </a:p>
          <a:p>
            <a:pPr>
              <a:lnSpc>
                <a:spcPct val="100000"/>
              </a:lnSpc>
            </a:pP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모든 게시판의 게시글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5500">
                <a:solidFill>
                  <a:srgbClr val="000000"/>
                </a:solidFill>
                <a:latin typeface="Lato Light"/>
                <a:ea typeface="Lato Light"/>
              </a:rPr>
              <a:t>쌍용커뮤니티</a:t>
            </a:r>
            <a:endParaRPr/>
          </a:p>
          <a:p>
            <a:pPr>
              <a:lnSpc>
                <a:spcPct val="100000"/>
              </a:lnSpc>
            </a:pP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쌍용커뮤니티 게시판의 게시글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5500">
                <a:solidFill>
                  <a:srgbClr val="000000"/>
                </a:solidFill>
                <a:latin typeface="Lato Light"/>
                <a:ea typeface="Lato Light"/>
              </a:rPr>
              <a:t>링크사이트</a:t>
            </a:r>
            <a:endParaRPr/>
          </a:p>
          <a:p>
            <a:pPr>
              <a:lnSpc>
                <a:spcPct val="100000"/>
              </a:lnSpc>
            </a:pP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300">
                <a:solidFill>
                  <a:srgbClr val="000000"/>
                </a:solidFill>
                <a:latin typeface="Lato Light"/>
                <a:ea typeface="Lato Light"/>
              </a:rPr>
              <a:t>링크사이트 게시판의 게시글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4300">
                <a:solidFill>
                  <a:srgbClr val="000000"/>
                </a:solidFill>
                <a:latin typeface="Lato Light"/>
                <a:ea typeface="Lato Light"/>
              </a:rPr>
              <a:t> ※ </a:t>
            </a:r>
            <a:r>
              <a:rPr b="1" lang="en-US" sz="4300">
                <a:solidFill>
                  <a:srgbClr val="000000"/>
                </a:solidFill>
                <a:latin typeface="Lato Light"/>
                <a:ea typeface="Lato Light"/>
              </a:rPr>
              <a:t>게시글의 제목 클릭 시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4300">
                <a:solidFill>
                  <a:srgbClr val="000000"/>
                </a:solidFill>
                <a:latin typeface="Lato Light"/>
                <a:ea typeface="Lato Light"/>
              </a:rPr>
              <a:t>     </a:t>
            </a:r>
            <a:r>
              <a:rPr b="1" lang="en-US" sz="4300">
                <a:solidFill>
                  <a:srgbClr val="000000"/>
                </a:solidFill>
                <a:latin typeface="Lato Light"/>
                <a:ea typeface="Lato Light"/>
              </a:rPr>
              <a:t>해당 </a:t>
            </a:r>
            <a:r>
              <a:rPr b="1" lang="en-US" sz="4300">
                <a:solidFill>
                  <a:srgbClr val="000000"/>
                </a:solidFill>
                <a:latin typeface="Lato Light"/>
                <a:ea typeface="Lato Light"/>
              </a:rPr>
              <a:t>View </a:t>
            </a:r>
            <a:r>
              <a:rPr b="1" lang="en-US" sz="4300">
                <a:solidFill>
                  <a:srgbClr val="000000"/>
                </a:solidFill>
                <a:latin typeface="Lato Light"/>
                <a:ea typeface="Lato Light"/>
              </a:rPr>
              <a:t>화면으로 이동한다</a:t>
            </a:r>
            <a:r>
              <a:rPr b="1" lang="en-US" sz="43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sp>
        <p:nvSpPr>
          <p:cNvPr id="219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Roboto Regular"/>
              </a:rPr>
              <a:t>메인</a:t>
            </a:r>
            <a:endParaRPr/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4960" y="2061720"/>
            <a:ext cx="11408040" cy="1112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3110480" y="206172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회원가입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아이디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닉네임 중복확인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아이디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4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글자 이상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닉네임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2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글자 이상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- db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에 저장된 값이 있는지 확인한다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비밀번호  유효성 검사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비밀번호 공백 제한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,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비밀번호 일치 확인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,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비밀번호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8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글자 이상 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이메일 유효성 검사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-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형식에 맞는 이메일인지 확인한다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   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(ex. </a:t>
            </a:r>
            <a:r>
              <a:rPr lang="en-US" sz="4100" u="sng">
                <a:solidFill>
                  <a:srgbClr val="f33b48"/>
                </a:solidFill>
                <a:latin typeface="Lato Light"/>
                <a:ea typeface="Lato Light"/>
              </a:rPr>
              <a:t>sist1224@naver.com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입력한 값이 모두 정확하면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확인 버튼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&gt;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로그인 페이지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취소 버튼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&gt;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이전 페이지</a:t>
            </a:r>
            <a:endParaRPr/>
          </a:p>
        </p:txBody>
      </p:sp>
      <p:sp>
        <p:nvSpPr>
          <p:cNvPr id="222" name="CustomShape 2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5000">
                <a:solidFill>
                  <a:srgbClr val="000000"/>
                </a:solidFill>
                <a:latin typeface="Roboto Regular"/>
              </a:rPr>
              <a:t>회원가입</a:t>
            </a:r>
            <a:endParaRPr/>
          </a:p>
        </p:txBody>
      </p:sp>
      <p:pic>
        <p:nvPicPr>
          <p:cNvPr id="22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4960" y="2061720"/>
            <a:ext cx="11283480" cy="10985760"/>
          </a:xfrm>
          <a:prstGeom prst="rect">
            <a:avLst/>
          </a:prstGeom>
          <a:ln>
            <a:noFill/>
          </a:ln>
        </p:spPr>
      </p:pic>
      <p:pic>
        <p:nvPicPr>
          <p:cNvPr id="224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107880" y="2415600"/>
            <a:ext cx="2838240" cy="1638000"/>
          </a:xfrm>
          <a:prstGeom prst="rect">
            <a:avLst/>
          </a:prstGeom>
          <a:ln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8742600" y="7225920"/>
            <a:ext cx="802440" cy="55728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226" name="CustomShape 4"/>
          <p:cNvSpPr/>
          <p:nvPr/>
        </p:nvSpPr>
        <p:spPr>
          <a:xfrm>
            <a:off x="8742600" y="8608680"/>
            <a:ext cx="802440" cy="55728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227" name="CustomShape 5"/>
          <p:cNvSpPr/>
          <p:nvPr/>
        </p:nvSpPr>
        <p:spPr>
          <a:xfrm>
            <a:off x="13110480" y="3010680"/>
            <a:ext cx="9481320" cy="363492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pic>
        <p:nvPicPr>
          <p:cNvPr id="228" name="Picture 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107880" y="4607280"/>
            <a:ext cx="2333160" cy="1638000"/>
          </a:xfrm>
          <a:prstGeom prst="rect">
            <a:avLst/>
          </a:prstGeom>
          <a:ln>
            <a:noFill/>
          </a:ln>
        </p:spPr>
      </p:pic>
      <p:pic>
        <p:nvPicPr>
          <p:cNvPr id="229" name="Picture 4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107760" y="2415600"/>
            <a:ext cx="2533320" cy="1638000"/>
          </a:xfrm>
          <a:prstGeom prst="rect">
            <a:avLst/>
          </a:prstGeom>
          <a:ln>
            <a:noFill/>
          </a:ln>
        </p:spPr>
      </p:pic>
      <p:pic>
        <p:nvPicPr>
          <p:cNvPr id="230" name="Picture 5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356880" y="4569840"/>
            <a:ext cx="2838240" cy="1638000"/>
          </a:xfrm>
          <a:prstGeom prst="rect">
            <a:avLst/>
          </a:prstGeom>
          <a:ln>
            <a:noFill/>
          </a:ln>
        </p:spPr>
      </p:pic>
      <p:sp>
        <p:nvSpPr>
          <p:cNvPr id="231" name="CustomShape 6"/>
          <p:cNvSpPr/>
          <p:nvPr/>
        </p:nvSpPr>
        <p:spPr>
          <a:xfrm>
            <a:off x="6312240" y="10616040"/>
            <a:ext cx="802440" cy="557280"/>
          </a:xfrm>
          <a:prstGeom prst="rect">
            <a:avLst/>
          </a:prstGeom>
          <a:noFill/>
          <a:ln w="50760">
            <a:solidFill>
              <a:srgbClr val="00b8db"/>
            </a:solidFill>
            <a:miter/>
          </a:ln>
        </p:spPr>
      </p:sp>
      <p:sp>
        <p:nvSpPr>
          <p:cNvPr id="232" name="CustomShape 7"/>
          <p:cNvSpPr/>
          <p:nvPr/>
        </p:nvSpPr>
        <p:spPr>
          <a:xfrm>
            <a:off x="13110480" y="6668280"/>
            <a:ext cx="9481320" cy="5642280"/>
          </a:xfrm>
          <a:prstGeom prst="rect">
            <a:avLst/>
          </a:prstGeom>
          <a:noFill/>
          <a:ln w="50760">
            <a:solidFill>
              <a:srgbClr val="00b8db"/>
            </a:solidFill>
            <a:miter/>
          </a:ln>
        </p:spPr>
      </p:sp>
      <p:pic>
        <p:nvPicPr>
          <p:cNvPr id="233" name="Picture 6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060000" y="2415600"/>
            <a:ext cx="2933280" cy="1638000"/>
          </a:xfrm>
          <a:prstGeom prst="rect">
            <a:avLst/>
          </a:prstGeom>
          <a:ln>
            <a:noFill/>
          </a:ln>
        </p:spPr>
      </p:pic>
      <p:pic>
        <p:nvPicPr>
          <p:cNvPr id="234" name="Picture 7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6073560" y="2415600"/>
            <a:ext cx="2723760" cy="1638000"/>
          </a:xfrm>
          <a:prstGeom prst="rect">
            <a:avLst/>
          </a:prstGeom>
          <a:ln>
            <a:noFill/>
          </a:ln>
        </p:spPr>
      </p:pic>
      <p:pic>
        <p:nvPicPr>
          <p:cNvPr id="235" name="Picture 8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6122520" y="4562640"/>
            <a:ext cx="3190680" cy="1638000"/>
          </a:xfrm>
          <a:prstGeom prst="rect">
            <a:avLst/>
          </a:prstGeom>
          <a:ln>
            <a:noFill/>
          </a:ln>
        </p:spPr>
      </p:pic>
      <p:pic>
        <p:nvPicPr>
          <p:cNvPr id="236" name="Picture 9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3060000" y="4597200"/>
            <a:ext cx="2604240" cy="1638000"/>
          </a:xfrm>
          <a:prstGeom prst="rect">
            <a:avLst/>
          </a:prstGeom>
          <a:ln>
            <a:noFill/>
          </a:ln>
        </p:spPr>
      </p:pic>
      <p:pic>
        <p:nvPicPr>
          <p:cNvPr id="237" name="Picture 10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9335880" y="2426760"/>
            <a:ext cx="2238120" cy="1638000"/>
          </a:xfrm>
          <a:prstGeom prst="rect">
            <a:avLst/>
          </a:prstGeom>
          <a:ln>
            <a:noFill/>
          </a:ln>
        </p:spPr>
      </p:pic>
      <p:pic>
        <p:nvPicPr>
          <p:cNvPr id="238" name="Picture 11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9601920" y="4607280"/>
            <a:ext cx="2866680" cy="163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714960" y="278280"/>
            <a:ext cx="4172400" cy="1471680"/>
          </a:xfrm>
          <a:prstGeom prst="chevron">
            <a:avLst>
              <a:gd name="adj" fmla="val 31257"/>
            </a:avLst>
          </a:prstGeom>
          <a:noFill/>
          <a:ln w="28440">
            <a:solidFill>
              <a:srgbClr val="000000"/>
            </a:solidFill>
            <a:miter/>
          </a:ln>
        </p:spPr>
        <p:txBody>
          <a:bodyPr lIns="243720" rIns="243720" tIns="122040" bIns="301680" anchor="ctr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000000"/>
                </a:solidFill>
                <a:latin typeface="Roboto Regular"/>
              </a:rPr>
              <a:t>로그인</a:t>
            </a:r>
            <a:endParaRPr/>
          </a:p>
        </p:txBody>
      </p:sp>
      <p:pic>
        <p:nvPicPr>
          <p:cNvPr id="24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72560" y="2061720"/>
            <a:ext cx="11604960" cy="1122336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13110480" y="2061720"/>
            <a:ext cx="9798840" cy="1112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•"/>
            </a:pPr>
            <a:r>
              <a:rPr b="1" lang="en-US" sz="7200">
                <a:solidFill>
                  <a:srgbClr val="000000"/>
                </a:solidFill>
                <a:latin typeface="Lato Light"/>
                <a:ea typeface="Lato Light"/>
              </a:rPr>
              <a:t>로그인</a:t>
            </a:r>
            <a:endParaRPr/>
          </a:p>
          <a:p>
            <a:pPr>
              <a:lnSpc>
                <a:spcPct val="100000"/>
              </a:lnSpc>
            </a:pP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  </a:t>
            </a:r>
            <a:r>
              <a:rPr lang="en-US" sz="4700">
                <a:solidFill>
                  <a:srgbClr val="000000"/>
                </a:solidFill>
                <a:latin typeface="Lato Light"/>
                <a:ea typeface="Lato Light"/>
              </a:rPr>
              <a:t>회원가입 시 입력한 정보 기입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입력한 값이 모두 정확하지 않으면 알림창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입력한 값이 모두 정확하면 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로그인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&gt; 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메인창으로 이동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회원가입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&gt;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회원가입 화면으로 전환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아이디 찾기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&gt;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아이디 찾기 화면으로 전환</a:t>
            </a:r>
            <a:endParaRPr/>
          </a:p>
          <a:p>
            <a:pPr>
              <a:lnSpc>
                <a:spcPct val="100000"/>
              </a:lnSpc>
            </a:pP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비밀번호 찾기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&gt;</a:t>
            </a:r>
            <a:r>
              <a:rPr lang="en-US" sz="4100">
                <a:solidFill>
                  <a:srgbClr val="000000"/>
                </a:solidFill>
                <a:latin typeface="Lato Light"/>
                <a:ea typeface="Lato Light"/>
              </a:rPr>
              <a:t>비밀번호 찾기으로 화면 전환</a:t>
            </a:r>
            <a:endParaRPr/>
          </a:p>
        </p:txBody>
      </p:sp>
      <p:sp>
        <p:nvSpPr>
          <p:cNvPr id="242" name="CustomShape 3"/>
          <p:cNvSpPr/>
          <p:nvPr/>
        </p:nvSpPr>
        <p:spPr>
          <a:xfrm>
            <a:off x="3924360" y="9199800"/>
            <a:ext cx="3836520" cy="55728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sp>
        <p:nvSpPr>
          <p:cNvPr id="243" name="CustomShape 4"/>
          <p:cNvSpPr/>
          <p:nvPr/>
        </p:nvSpPr>
        <p:spPr>
          <a:xfrm>
            <a:off x="12920760" y="3217680"/>
            <a:ext cx="10384920" cy="4404960"/>
          </a:xfrm>
          <a:prstGeom prst="rect">
            <a:avLst/>
          </a:prstGeom>
          <a:noFill/>
          <a:ln w="50760">
            <a:solidFill>
              <a:srgbClr val="ff0000"/>
            </a:solidFill>
            <a:miter/>
          </a:ln>
        </p:spPr>
      </p:sp>
      <p:pic>
        <p:nvPicPr>
          <p:cNvPr id="244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01160" y="4400640"/>
            <a:ext cx="2333160" cy="1638000"/>
          </a:xfrm>
          <a:prstGeom prst="rect">
            <a:avLst/>
          </a:prstGeom>
          <a:ln>
            <a:noFill/>
          </a:ln>
        </p:spPr>
      </p:pic>
      <p:pic>
        <p:nvPicPr>
          <p:cNvPr id="245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213520" y="4400640"/>
            <a:ext cx="2838240" cy="1638000"/>
          </a:xfrm>
          <a:prstGeom prst="rect">
            <a:avLst/>
          </a:prstGeom>
          <a:ln>
            <a:noFill/>
          </a:ln>
        </p:spPr>
      </p:pic>
      <p:pic>
        <p:nvPicPr>
          <p:cNvPr id="246" name="Picture 5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249760" y="4400640"/>
            <a:ext cx="2123640" cy="1638000"/>
          </a:xfrm>
          <a:prstGeom prst="rect">
            <a:avLst/>
          </a:prstGeom>
          <a:ln>
            <a:noFill/>
          </a:ln>
        </p:spPr>
      </p:pic>
      <p:sp>
        <p:nvSpPr>
          <p:cNvPr id="247" name="CustomShape 5"/>
          <p:cNvSpPr/>
          <p:nvPr/>
        </p:nvSpPr>
        <p:spPr>
          <a:xfrm>
            <a:off x="4485960" y="10058400"/>
            <a:ext cx="802440" cy="557280"/>
          </a:xfrm>
          <a:prstGeom prst="rect">
            <a:avLst/>
          </a:prstGeom>
          <a:noFill/>
          <a:ln w="50760">
            <a:solidFill>
              <a:srgbClr val="00b8db"/>
            </a:solidFill>
            <a:miter/>
          </a:ln>
        </p:spPr>
      </p:sp>
      <p:sp>
        <p:nvSpPr>
          <p:cNvPr id="248" name="CustomShape 6"/>
          <p:cNvSpPr/>
          <p:nvPr/>
        </p:nvSpPr>
        <p:spPr>
          <a:xfrm>
            <a:off x="5288760" y="10058400"/>
            <a:ext cx="955080" cy="557280"/>
          </a:xfrm>
          <a:prstGeom prst="rect">
            <a:avLst/>
          </a:prstGeom>
          <a:noFill/>
          <a:ln w="50760">
            <a:solidFill>
              <a:srgbClr val="00b8db"/>
            </a:solidFill>
            <a:miter/>
          </a:ln>
        </p:spPr>
      </p:sp>
      <p:sp>
        <p:nvSpPr>
          <p:cNvPr id="249" name="CustomShape 7"/>
          <p:cNvSpPr/>
          <p:nvPr/>
        </p:nvSpPr>
        <p:spPr>
          <a:xfrm>
            <a:off x="6244200" y="10058400"/>
            <a:ext cx="1186560" cy="557280"/>
          </a:xfrm>
          <a:prstGeom prst="rect">
            <a:avLst/>
          </a:prstGeom>
          <a:noFill/>
          <a:ln w="50760">
            <a:solidFill>
              <a:srgbClr val="00b8db"/>
            </a:solidFill>
            <a:miter/>
          </a:ln>
        </p:spPr>
      </p:sp>
      <p:sp>
        <p:nvSpPr>
          <p:cNvPr id="250" name="CustomShape 8"/>
          <p:cNvSpPr/>
          <p:nvPr/>
        </p:nvSpPr>
        <p:spPr>
          <a:xfrm>
            <a:off x="12941640" y="9779760"/>
            <a:ext cx="9613080" cy="3040560"/>
          </a:xfrm>
          <a:prstGeom prst="rect">
            <a:avLst/>
          </a:prstGeom>
          <a:noFill/>
          <a:ln w="50760">
            <a:solidFill>
              <a:srgbClr val="00b8db"/>
            </a:solidFill>
            <a:miter/>
          </a:ln>
        </p:spPr>
      </p:sp>
      <p:pic>
        <p:nvPicPr>
          <p:cNvPr id="251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72560" y="2162520"/>
            <a:ext cx="11604960" cy="11122560"/>
          </a:xfrm>
          <a:prstGeom prst="rect">
            <a:avLst/>
          </a:prstGeom>
          <a:ln>
            <a:noFill/>
          </a:ln>
        </p:spPr>
      </p:pic>
      <p:pic>
        <p:nvPicPr>
          <p:cNvPr id="252" name="Picture 6" descr=""/>
          <p:cNvPicPr/>
          <p:nvPr/>
        </p:nvPicPr>
        <p:blipFill>
          <a:blip r:embed="rId6"/>
          <a:srcRect l="0" t="0" r="0" b="264893"/>
          <a:stretch>
            <a:fillRect/>
          </a:stretch>
        </p:blipFill>
        <p:spPr>
          <a:xfrm>
            <a:off x="1877040" y="2042640"/>
            <a:ext cx="8733960" cy="80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